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A9E3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1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270" y="3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ksandra K" userId="7732482f-b839-487d-a947-52a6ebb2bf1e" providerId="ADAL" clId="{3E1430A8-25AE-441A-B49A-C0C62F84D577}"/>
    <pc:docChg chg="modSld">
      <pc:chgData name="Aleksandra K" userId="7732482f-b839-487d-a947-52a6ebb2bf1e" providerId="ADAL" clId="{3E1430A8-25AE-441A-B49A-C0C62F84D577}" dt="2019-04-12T14:12:01.748" v="2" actId="14100"/>
      <pc:docMkLst>
        <pc:docMk/>
      </pc:docMkLst>
      <pc:sldChg chg="addSp modSp">
        <pc:chgData name="Aleksandra K" userId="7732482f-b839-487d-a947-52a6ebb2bf1e" providerId="ADAL" clId="{3E1430A8-25AE-441A-B49A-C0C62F84D577}" dt="2019-04-12T14:12:01.748" v="2" actId="14100"/>
        <pc:sldMkLst>
          <pc:docMk/>
          <pc:sldMk cId="3656566663" sldId="256"/>
        </pc:sldMkLst>
        <pc:spChg chg="add mod">
          <ac:chgData name="Aleksandra K" userId="7732482f-b839-487d-a947-52a6ebb2bf1e" providerId="ADAL" clId="{3E1430A8-25AE-441A-B49A-C0C62F84D577}" dt="2019-04-12T14:12:01.748" v="2" actId="14100"/>
          <ac:spMkLst>
            <pc:docMk/>
            <pc:sldMk cId="3656566663" sldId="256"/>
            <ac:spMk id="161" creationId="{BD77F5A2-E6A3-4DFE-AB2F-A12723C73A41}"/>
          </ac:spMkLst>
        </pc:spChg>
      </pc:sldChg>
    </pc:docChg>
  </pc:docChgLst>
  <pc:docChgLst>
    <pc:chgData name="Aleksandra K" userId="7732482f-b839-487d-a947-52a6ebb2bf1e" providerId="ADAL" clId="{180B0823-7EAC-466F-8301-045FB9E18093}"/>
    <pc:docChg chg="custSel modSld">
      <pc:chgData name="Aleksandra K" userId="7732482f-b839-487d-a947-52a6ebb2bf1e" providerId="ADAL" clId="{180B0823-7EAC-466F-8301-045FB9E18093}" dt="2019-04-15T13:51:33.821" v="126" actId="11529"/>
      <pc:docMkLst>
        <pc:docMk/>
      </pc:docMkLst>
      <pc:sldChg chg="addSp delSp modSp">
        <pc:chgData name="Aleksandra K" userId="7732482f-b839-487d-a947-52a6ebb2bf1e" providerId="ADAL" clId="{180B0823-7EAC-466F-8301-045FB9E18093}" dt="2019-04-15T13:51:33.821" v="126" actId="11529"/>
        <pc:sldMkLst>
          <pc:docMk/>
          <pc:sldMk cId="3656566663" sldId="256"/>
        </pc:sldMkLst>
        <pc:spChg chg="del">
          <ac:chgData name="Aleksandra K" userId="7732482f-b839-487d-a947-52a6ebb2bf1e" providerId="ADAL" clId="{180B0823-7EAC-466F-8301-045FB9E18093}" dt="2019-04-15T13:36:26.303" v="0" actId="478"/>
          <ac:spMkLst>
            <pc:docMk/>
            <pc:sldMk cId="3656566663" sldId="256"/>
            <ac:spMk id="8" creationId="{E8453D1A-EED5-40B2-B249-0F78AE2ECBAB}"/>
          </ac:spMkLst>
        </pc:spChg>
        <pc:spChg chg="mod">
          <ac:chgData name="Aleksandra K" userId="7732482f-b839-487d-a947-52a6ebb2bf1e" providerId="ADAL" clId="{180B0823-7EAC-466F-8301-045FB9E18093}" dt="2019-04-15T13:47:16.056" v="90" actId="1076"/>
          <ac:spMkLst>
            <pc:docMk/>
            <pc:sldMk cId="3656566663" sldId="256"/>
            <ac:spMk id="9" creationId="{57356683-BB11-4023-98C0-F601398B22A2}"/>
          </ac:spMkLst>
        </pc:spChg>
        <pc:spChg chg="mod">
          <ac:chgData name="Aleksandra K" userId="7732482f-b839-487d-a947-52a6ebb2bf1e" providerId="ADAL" clId="{180B0823-7EAC-466F-8301-045FB9E18093}" dt="2019-04-15T13:46:44.919" v="85" actId="14100"/>
          <ac:spMkLst>
            <pc:docMk/>
            <pc:sldMk cId="3656566663" sldId="256"/>
            <ac:spMk id="25" creationId="{4393DA38-0775-4DFB-A921-E6B84BBDA5F1}"/>
          </ac:spMkLst>
        </pc:spChg>
        <pc:spChg chg="mod">
          <ac:chgData name="Aleksandra K" userId="7732482f-b839-487d-a947-52a6ebb2bf1e" providerId="ADAL" clId="{180B0823-7EAC-466F-8301-045FB9E18093}" dt="2019-04-15T13:47:18.751" v="91" actId="14100"/>
          <ac:spMkLst>
            <pc:docMk/>
            <pc:sldMk cId="3656566663" sldId="256"/>
            <ac:spMk id="28" creationId="{93C476E2-ECBC-47B3-A653-0570AC38E0F3}"/>
          </ac:spMkLst>
        </pc:spChg>
        <pc:spChg chg="del">
          <ac:chgData name="Aleksandra K" userId="7732482f-b839-487d-a947-52a6ebb2bf1e" providerId="ADAL" clId="{180B0823-7EAC-466F-8301-045FB9E18093}" dt="2019-04-15T13:43:57.793" v="34" actId="478"/>
          <ac:spMkLst>
            <pc:docMk/>
            <pc:sldMk cId="3656566663" sldId="256"/>
            <ac:spMk id="29" creationId="{BFCCE2C4-0C83-49E7-91CC-A92604BBDEB7}"/>
          </ac:spMkLst>
        </pc:spChg>
        <pc:spChg chg="mod">
          <ac:chgData name="Aleksandra K" userId="7732482f-b839-487d-a947-52a6ebb2bf1e" providerId="ADAL" clId="{180B0823-7EAC-466F-8301-045FB9E18093}" dt="2019-04-15T13:46:08.522" v="76" actId="13822"/>
          <ac:spMkLst>
            <pc:docMk/>
            <pc:sldMk cId="3656566663" sldId="256"/>
            <ac:spMk id="39" creationId="{5E1C448A-7DF5-4A3B-B465-A8B0AE9BE713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40" creationId="{77B84AF5-C5CE-47BE-8A29-AAB1193AA7AB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41" creationId="{AC7B3D5E-DF56-4619-AF34-5AF3F132989F}"/>
          </ac:spMkLst>
        </pc:spChg>
        <pc:spChg chg="del">
          <ac:chgData name="Aleksandra K" userId="7732482f-b839-487d-a947-52a6ebb2bf1e" providerId="ADAL" clId="{180B0823-7EAC-466F-8301-045FB9E18093}" dt="2019-04-15T13:43:58.835" v="35" actId="478"/>
          <ac:spMkLst>
            <pc:docMk/>
            <pc:sldMk cId="3656566663" sldId="256"/>
            <ac:spMk id="43" creationId="{2F3F524C-217A-446A-AE86-5D60025A32F7}"/>
          </ac:spMkLst>
        </pc:spChg>
        <pc:spChg chg="del">
          <ac:chgData name="Aleksandra K" userId="7732482f-b839-487d-a947-52a6ebb2bf1e" providerId="ADAL" clId="{180B0823-7EAC-466F-8301-045FB9E18093}" dt="2019-04-15T13:43:59.809" v="36" actId="478"/>
          <ac:spMkLst>
            <pc:docMk/>
            <pc:sldMk cId="3656566663" sldId="256"/>
            <ac:spMk id="44" creationId="{33385C88-F840-4A4B-B2CE-54A253044FBC}"/>
          </ac:spMkLst>
        </pc:spChg>
        <pc:spChg chg="mod">
          <ac:chgData name="Aleksandra K" userId="7732482f-b839-487d-a947-52a6ebb2bf1e" providerId="ADAL" clId="{180B0823-7EAC-466F-8301-045FB9E18093}" dt="2019-04-15T13:46:08.522" v="76" actId="13822"/>
          <ac:spMkLst>
            <pc:docMk/>
            <pc:sldMk cId="3656566663" sldId="256"/>
            <ac:spMk id="45" creationId="{571AE202-36C0-4863-B0DE-E951C857E851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46" creationId="{C0EA9EED-AD44-44A1-B44F-39A90D975656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47" creationId="{28AA5E14-C358-4539-A084-1256532150BF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48" creationId="{226D5387-4437-4922-8D76-480B563DC867}"/>
          </ac:spMkLst>
        </pc:spChg>
        <pc:spChg chg="mod">
          <ac:chgData name="Aleksandra K" userId="7732482f-b839-487d-a947-52a6ebb2bf1e" providerId="ADAL" clId="{180B0823-7EAC-466F-8301-045FB9E18093}" dt="2019-04-15T13:49:17.118" v="111" actId="14100"/>
          <ac:spMkLst>
            <pc:docMk/>
            <pc:sldMk cId="3656566663" sldId="256"/>
            <ac:spMk id="49" creationId="{654301B4-CBFF-43E4-A517-00042E983333}"/>
          </ac:spMkLst>
        </pc:spChg>
        <pc:spChg chg="del">
          <ac:chgData name="Aleksandra K" userId="7732482f-b839-487d-a947-52a6ebb2bf1e" providerId="ADAL" clId="{180B0823-7EAC-466F-8301-045FB9E18093}" dt="2019-04-15T13:44:00.971" v="37" actId="478"/>
          <ac:spMkLst>
            <pc:docMk/>
            <pc:sldMk cId="3656566663" sldId="256"/>
            <ac:spMk id="50" creationId="{0589C81F-848B-4A8F-B4F6-FBE3A8AC7381}"/>
          </ac:spMkLst>
        </pc:spChg>
        <pc:spChg chg="del mod">
          <ac:chgData name="Aleksandra K" userId="7732482f-b839-487d-a947-52a6ebb2bf1e" providerId="ADAL" clId="{180B0823-7EAC-466F-8301-045FB9E18093}" dt="2019-04-15T13:49:04.508" v="108" actId="478"/>
          <ac:spMkLst>
            <pc:docMk/>
            <pc:sldMk cId="3656566663" sldId="256"/>
            <ac:spMk id="51" creationId="{424B9762-063F-4F85-97DA-025D2C0B6A74}"/>
          </ac:spMkLst>
        </pc:spChg>
        <pc:spChg chg="del">
          <ac:chgData name="Aleksandra K" userId="7732482f-b839-487d-a947-52a6ebb2bf1e" providerId="ADAL" clId="{180B0823-7EAC-466F-8301-045FB9E18093}" dt="2019-04-15T13:44:01.906" v="38" actId="478"/>
          <ac:spMkLst>
            <pc:docMk/>
            <pc:sldMk cId="3656566663" sldId="256"/>
            <ac:spMk id="52" creationId="{8F8FA17C-B6E1-415F-973D-232EA57BC808}"/>
          </ac:spMkLst>
        </pc:spChg>
        <pc:spChg chg="mod">
          <ac:chgData name="Aleksandra K" userId="7732482f-b839-487d-a947-52a6ebb2bf1e" providerId="ADAL" clId="{180B0823-7EAC-466F-8301-045FB9E18093}" dt="2019-04-15T13:47:20.622" v="92" actId="14100"/>
          <ac:spMkLst>
            <pc:docMk/>
            <pc:sldMk cId="3656566663" sldId="256"/>
            <ac:spMk id="53" creationId="{1E12445D-5482-447A-BA5D-0214876F1E9C}"/>
          </ac:spMkLst>
        </pc:spChg>
        <pc:spChg chg="mod">
          <ac:chgData name="Aleksandra K" userId="7732482f-b839-487d-a947-52a6ebb2bf1e" providerId="ADAL" clId="{180B0823-7EAC-466F-8301-045FB9E18093}" dt="2019-04-15T13:47:22.703" v="93" actId="14100"/>
          <ac:spMkLst>
            <pc:docMk/>
            <pc:sldMk cId="3656566663" sldId="256"/>
            <ac:spMk id="54" creationId="{C46E6226-EF09-4BD7-99FC-57F7F49BD6AC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55" creationId="{F3FEF1C6-9EF6-437F-A27A-D4D18FC1CE43}"/>
          </ac:spMkLst>
        </pc:spChg>
        <pc:spChg chg="mod">
          <ac:chgData name="Aleksandra K" userId="7732482f-b839-487d-a947-52a6ebb2bf1e" providerId="ADAL" clId="{180B0823-7EAC-466F-8301-045FB9E18093}" dt="2019-04-15T13:51:28.317" v="125" actId="14100"/>
          <ac:spMkLst>
            <pc:docMk/>
            <pc:sldMk cId="3656566663" sldId="256"/>
            <ac:spMk id="60" creationId="{C77A845A-8214-45F6-AB10-287200628B93}"/>
          </ac:spMkLst>
        </pc:spChg>
        <pc:spChg chg="mod">
          <ac:chgData name="Aleksandra K" userId="7732482f-b839-487d-a947-52a6ebb2bf1e" providerId="ADAL" clId="{180B0823-7EAC-466F-8301-045FB9E18093}" dt="2019-04-15T13:48:33.398" v="104" actId="14100"/>
          <ac:spMkLst>
            <pc:docMk/>
            <pc:sldMk cId="3656566663" sldId="256"/>
            <ac:spMk id="63" creationId="{41EF88CB-C56B-4F4D-851C-0FA0AB15FEB8}"/>
          </ac:spMkLst>
        </pc:spChg>
        <pc:spChg chg="mod">
          <ac:chgData name="Aleksandra K" userId="7732482f-b839-487d-a947-52a6ebb2bf1e" providerId="ADAL" clId="{180B0823-7EAC-466F-8301-045FB9E18093}" dt="2019-04-15T13:46:35.959" v="82" actId="1076"/>
          <ac:spMkLst>
            <pc:docMk/>
            <pc:sldMk cId="3656566663" sldId="256"/>
            <ac:spMk id="64" creationId="{DE7914DB-AD50-4F43-8E87-24056AE46FF7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67" creationId="{DC3DE49C-1EC5-47FA-AF9C-159FD8F5D737}"/>
          </ac:spMkLst>
        </pc:spChg>
        <pc:spChg chg="mod">
          <ac:chgData name="Aleksandra K" userId="7732482f-b839-487d-a947-52a6ebb2bf1e" providerId="ADAL" clId="{180B0823-7EAC-466F-8301-045FB9E18093}" dt="2019-04-15T13:46:08.522" v="76" actId="13822"/>
          <ac:spMkLst>
            <pc:docMk/>
            <pc:sldMk cId="3656566663" sldId="256"/>
            <ac:spMk id="68" creationId="{DFE979C8-D640-4068-A938-C65EA5FBBC8D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93" creationId="{4B348609-1328-418C-8A81-BFB74356F20E}"/>
          </ac:spMkLst>
        </pc:spChg>
        <pc:spChg chg="del">
          <ac:chgData name="Aleksandra K" userId="7732482f-b839-487d-a947-52a6ebb2bf1e" providerId="ADAL" clId="{180B0823-7EAC-466F-8301-045FB9E18093}" dt="2019-04-15T13:44:37.769" v="46" actId="478"/>
          <ac:spMkLst>
            <pc:docMk/>
            <pc:sldMk cId="3656566663" sldId="256"/>
            <ac:spMk id="95" creationId="{2819D3DE-D6D7-4885-A912-40F19B937355}"/>
          </ac:spMkLst>
        </pc:spChg>
        <pc:cxnChg chg="del mod">
          <ac:chgData name="Aleksandra K" userId="7732482f-b839-487d-a947-52a6ebb2bf1e" providerId="ADAL" clId="{180B0823-7EAC-466F-8301-045FB9E18093}" dt="2019-04-15T13:37:43.654" v="7" actId="478"/>
          <ac:cxnSpMkLst>
            <pc:docMk/>
            <pc:sldMk cId="3656566663" sldId="256"/>
            <ac:cxnSpMk id="7" creationId="{4EF59A88-4614-4C3D-9B6A-38BE99B231EE}"/>
          </ac:cxnSpMkLst>
        </pc:cxnChg>
        <pc:cxnChg chg="del mod">
          <ac:chgData name="Aleksandra K" userId="7732482f-b839-487d-a947-52a6ebb2bf1e" providerId="ADAL" clId="{180B0823-7EAC-466F-8301-045FB9E18093}" dt="2019-04-15T13:37:48.947" v="8" actId="478"/>
          <ac:cxnSpMkLst>
            <pc:docMk/>
            <pc:sldMk cId="3656566663" sldId="256"/>
            <ac:cxnSpMk id="14" creationId="{C29323F5-CB36-4611-AC52-602B7866D273}"/>
          </ac:cxnSpMkLst>
        </pc:cxnChg>
        <pc:cxnChg chg="del">
          <ac:chgData name="Aleksandra K" userId="7732482f-b839-487d-a947-52a6ebb2bf1e" providerId="ADAL" clId="{180B0823-7EAC-466F-8301-045FB9E18093}" dt="2019-04-15T13:37:42.700" v="6" actId="478"/>
          <ac:cxnSpMkLst>
            <pc:docMk/>
            <pc:sldMk cId="3656566663" sldId="256"/>
            <ac:cxnSpMk id="18" creationId="{1667DC88-E07F-4DB9-B9C7-F3E2BCB8B83B}"/>
          </ac:cxnSpMkLst>
        </pc:cxnChg>
        <pc:cxnChg chg="add mod">
          <ac:chgData name="Aleksandra K" userId="7732482f-b839-487d-a947-52a6ebb2bf1e" providerId="ADAL" clId="{180B0823-7EAC-466F-8301-045FB9E18093}" dt="2019-04-15T13:46:52.088" v="86" actId="11529"/>
          <ac:cxnSpMkLst>
            <pc:docMk/>
            <pc:sldMk cId="3656566663" sldId="256"/>
            <ac:cxnSpMk id="19" creationId="{C7722CA0-C73C-4C0B-B39C-734B39B83181}"/>
          </ac:cxnSpMkLst>
        </pc:cxnChg>
        <pc:cxnChg chg="add mod">
          <ac:chgData name="Aleksandra K" userId="7732482f-b839-487d-a947-52a6ebb2bf1e" providerId="ADAL" clId="{180B0823-7EAC-466F-8301-045FB9E18093}" dt="2019-04-15T13:46:58.656" v="87" actId="11529"/>
          <ac:cxnSpMkLst>
            <pc:docMk/>
            <pc:sldMk cId="3656566663" sldId="256"/>
            <ac:cxnSpMk id="21" creationId="{BEEEA046-B8E4-4CC6-95AE-2E560DEA6FCA}"/>
          </ac:cxnSpMkLst>
        </pc:cxnChg>
        <pc:cxnChg chg="add mod">
          <ac:chgData name="Aleksandra K" userId="7732482f-b839-487d-a947-52a6ebb2bf1e" providerId="ADAL" clId="{180B0823-7EAC-466F-8301-045FB9E18093}" dt="2019-04-15T13:48:07.471" v="101" actId="11529"/>
          <ac:cxnSpMkLst>
            <pc:docMk/>
            <pc:sldMk cId="3656566663" sldId="256"/>
            <ac:cxnSpMk id="30" creationId="{1BFE41FB-2B05-40A7-94DC-7F4D51DC32F3}"/>
          </ac:cxnSpMkLst>
        </pc:cxnChg>
        <pc:cxnChg chg="add mod">
          <ac:chgData name="Aleksandra K" userId="7732482f-b839-487d-a947-52a6ebb2bf1e" providerId="ADAL" clId="{180B0823-7EAC-466F-8301-045FB9E18093}" dt="2019-04-15T13:49:54.854" v="115" actId="14100"/>
          <ac:cxnSpMkLst>
            <pc:docMk/>
            <pc:sldMk cId="3656566663" sldId="256"/>
            <ac:cxnSpMk id="34" creationId="{DF98D004-D335-47CF-9D2F-3C2EFF6B1BFA}"/>
          </ac:cxnSpMkLst>
        </pc:cxnChg>
        <pc:cxnChg chg="add mod">
          <ac:chgData name="Aleksandra K" userId="7732482f-b839-487d-a947-52a6ebb2bf1e" providerId="ADAL" clId="{180B0823-7EAC-466F-8301-045FB9E18093}" dt="2019-04-15T13:48:21.543" v="103" actId="11529"/>
          <ac:cxnSpMkLst>
            <pc:docMk/>
            <pc:sldMk cId="3656566663" sldId="256"/>
            <ac:cxnSpMk id="36" creationId="{7E564ECA-BE67-45D0-A739-87AFF474C649}"/>
          </ac:cxnSpMkLst>
        </pc:cxnChg>
        <pc:cxnChg chg="del">
          <ac:chgData name="Aleksandra K" userId="7732482f-b839-487d-a947-52a6ebb2bf1e" providerId="ADAL" clId="{180B0823-7EAC-466F-8301-045FB9E18093}" dt="2019-04-15T13:44:09.506" v="39" actId="478"/>
          <ac:cxnSpMkLst>
            <pc:docMk/>
            <pc:sldMk cId="3656566663" sldId="256"/>
            <ac:cxnSpMk id="37" creationId="{FD6B3380-78D6-4FF0-9A06-0E4CF1965231}"/>
          </ac:cxnSpMkLst>
        </pc:cxnChg>
        <pc:cxnChg chg="add mod">
          <ac:chgData name="Aleksandra K" userId="7732482f-b839-487d-a947-52a6ebb2bf1e" providerId="ADAL" clId="{180B0823-7EAC-466F-8301-045FB9E18093}" dt="2019-04-15T13:48:41.895" v="105" actId="11529"/>
          <ac:cxnSpMkLst>
            <pc:docMk/>
            <pc:sldMk cId="3656566663" sldId="256"/>
            <ac:cxnSpMk id="42" creationId="{2CE9A355-0DD9-4BC2-B68A-7B14DC95E012}"/>
          </ac:cxnSpMkLst>
        </pc:cxnChg>
        <pc:cxnChg chg="del">
          <ac:chgData name="Aleksandra K" userId="7732482f-b839-487d-a947-52a6ebb2bf1e" providerId="ADAL" clId="{180B0823-7EAC-466F-8301-045FB9E18093}" dt="2019-04-15T13:44:26.407" v="43" actId="478"/>
          <ac:cxnSpMkLst>
            <pc:docMk/>
            <pc:sldMk cId="3656566663" sldId="256"/>
            <ac:cxnSpMk id="76" creationId="{3DB24289-0CB7-4B89-912C-9602713A11BB}"/>
          </ac:cxnSpMkLst>
        </pc:cxnChg>
        <pc:cxnChg chg="del">
          <ac:chgData name="Aleksandra K" userId="7732482f-b839-487d-a947-52a6ebb2bf1e" providerId="ADAL" clId="{180B0823-7EAC-466F-8301-045FB9E18093}" dt="2019-04-15T13:37:40.869" v="5" actId="478"/>
          <ac:cxnSpMkLst>
            <pc:docMk/>
            <pc:sldMk cId="3656566663" sldId="256"/>
            <ac:cxnSpMk id="77" creationId="{9AE378D1-C7CF-4FFB-B0FC-5C39ACC6B107}"/>
          </ac:cxnSpMkLst>
        </pc:cxnChg>
        <pc:cxnChg chg="del">
          <ac:chgData name="Aleksandra K" userId="7732482f-b839-487d-a947-52a6ebb2bf1e" providerId="ADAL" clId="{180B0823-7EAC-466F-8301-045FB9E18093}" dt="2019-04-15T13:37:40.869" v="5" actId="478"/>
          <ac:cxnSpMkLst>
            <pc:docMk/>
            <pc:sldMk cId="3656566663" sldId="256"/>
            <ac:cxnSpMk id="78" creationId="{14C9C221-7858-4035-91CE-73979CCFBCB7}"/>
          </ac:cxnSpMkLst>
        </pc:cxnChg>
        <pc:cxnChg chg="del">
          <ac:chgData name="Aleksandra K" userId="7732482f-b839-487d-a947-52a6ebb2bf1e" providerId="ADAL" clId="{180B0823-7EAC-466F-8301-045FB9E18093}" dt="2019-04-15T13:44:09.506" v="39" actId="478"/>
          <ac:cxnSpMkLst>
            <pc:docMk/>
            <pc:sldMk cId="3656566663" sldId="256"/>
            <ac:cxnSpMk id="79" creationId="{CEF52C23-AE66-474C-A9F5-3A8FE6E753A7}"/>
          </ac:cxnSpMkLst>
        </pc:cxnChg>
        <pc:cxnChg chg="del">
          <ac:chgData name="Aleksandra K" userId="7732482f-b839-487d-a947-52a6ebb2bf1e" providerId="ADAL" clId="{180B0823-7EAC-466F-8301-045FB9E18093}" dt="2019-04-15T13:44:09.506" v="39" actId="478"/>
          <ac:cxnSpMkLst>
            <pc:docMk/>
            <pc:sldMk cId="3656566663" sldId="256"/>
            <ac:cxnSpMk id="82" creationId="{C050715D-5E18-494A-8EC5-53D1AF9A6BC2}"/>
          </ac:cxnSpMkLst>
        </pc:cxnChg>
        <pc:cxnChg chg="add mod">
          <ac:chgData name="Aleksandra K" userId="7732482f-b839-487d-a947-52a6ebb2bf1e" providerId="ADAL" clId="{180B0823-7EAC-466F-8301-045FB9E18093}" dt="2019-04-15T13:49:21.854" v="112" actId="14100"/>
          <ac:cxnSpMkLst>
            <pc:docMk/>
            <pc:sldMk cId="3656566663" sldId="256"/>
            <ac:cxnSpMk id="85" creationId="{D735EF37-F2D4-471D-A5B9-BCF68298D3C5}"/>
          </ac:cxnSpMkLst>
        </pc:cxnChg>
        <pc:cxnChg chg="del">
          <ac:chgData name="Aleksandra K" userId="7732482f-b839-487d-a947-52a6ebb2bf1e" providerId="ADAL" clId="{180B0823-7EAC-466F-8301-045FB9E18093}" dt="2019-04-15T13:44:09.506" v="39" actId="478"/>
          <ac:cxnSpMkLst>
            <pc:docMk/>
            <pc:sldMk cId="3656566663" sldId="256"/>
            <ac:cxnSpMk id="89" creationId="{7558F9C1-4716-4159-BF0C-C8C9B5566B43}"/>
          </ac:cxnSpMkLst>
        </pc:cxnChg>
        <pc:cxnChg chg="del">
          <ac:chgData name="Aleksandra K" userId="7732482f-b839-487d-a947-52a6ebb2bf1e" providerId="ADAL" clId="{180B0823-7EAC-466F-8301-045FB9E18093}" dt="2019-04-15T13:44:20.502" v="41" actId="478"/>
          <ac:cxnSpMkLst>
            <pc:docMk/>
            <pc:sldMk cId="3656566663" sldId="256"/>
            <ac:cxnSpMk id="92" creationId="{B4FED0EA-0E17-4283-9789-87FD39C148EF}"/>
          </ac:cxnSpMkLst>
        </pc:cxnChg>
        <pc:cxnChg chg="add mod">
          <ac:chgData name="Aleksandra K" userId="7732482f-b839-487d-a947-52a6ebb2bf1e" providerId="ADAL" clId="{180B0823-7EAC-466F-8301-045FB9E18093}" dt="2019-04-15T13:49:52.246" v="114" actId="11529"/>
          <ac:cxnSpMkLst>
            <pc:docMk/>
            <pc:sldMk cId="3656566663" sldId="256"/>
            <ac:cxnSpMk id="97" creationId="{9714B3A5-4C9F-4601-BE9D-D381C1FEB705}"/>
          </ac:cxnSpMkLst>
        </pc:cxnChg>
        <pc:cxnChg chg="del mod">
          <ac:chgData name="Aleksandra K" userId="7732482f-b839-487d-a947-52a6ebb2bf1e" providerId="ADAL" clId="{180B0823-7EAC-466F-8301-045FB9E18093}" dt="2019-04-15T13:44:20.502" v="41" actId="478"/>
          <ac:cxnSpMkLst>
            <pc:docMk/>
            <pc:sldMk cId="3656566663" sldId="256"/>
            <ac:cxnSpMk id="100" creationId="{0623558F-0152-434F-8A83-59F2DBDCF6C9}"/>
          </ac:cxnSpMkLst>
        </pc:cxnChg>
        <pc:cxnChg chg="add mod">
          <ac:chgData name="Aleksandra K" userId="7732482f-b839-487d-a947-52a6ebb2bf1e" providerId="ADAL" clId="{180B0823-7EAC-466F-8301-045FB9E18093}" dt="2019-04-15T13:50:22.477" v="116" actId="11529"/>
          <ac:cxnSpMkLst>
            <pc:docMk/>
            <pc:sldMk cId="3656566663" sldId="256"/>
            <ac:cxnSpMk id="101" creationId="{7DFC9253-FB00-4916-B61D-64420CA1E686}"/>
          </ac:cxnSpMkLst>
        </pc:cxnChg>
        <pc:cxnChg chg="add mod">
          <ac:chgData name="Aleksandra K" userId="7732482f-b839-487d-a947-52a6ebb2bf1e" providerId="ADAL" clId="{180B0823-7EAC-466F-8301-045FB9E18093}" dt="2019-04-15T13:50:28.862" v="117" actId="11529"/>
          <ac:cxnSpMkLst>
            <pc:docMk/>
            <pc:sldMk cId="3656566663" sldId="256"/>
            <ac:cxnSpMk id="103" creationId="{2ED6A788-E944-46F4-9B85-778A5584D2CD}"/>
          </ac:cxnSpMkLst>
        </pc:cxnChg>
        <pc:cxnChg chg="add mod">
          <ac:chgData name="Aleksandra K" userId="7732482f-b839-487d-a947-52a6ebb2bf1e" providerId="ADAL" clId="{180B0823-7EAC-466F-8301-045FB9E18093}" dt="2019-04-15T13:50:35.709" v="118" actId="11529"/>
          <ac:cxnSpMkLst>
            <pc:docMk/>
            <pc:sldMk cId="3656566663" sldId="256"/>
            <ac:cxnSpMk id="106" creationId="{7AA5B147-191C-49F2-A7DE-E12A134C4FE1}"/>
          </ac:cxnSpMkLst>
        </pc:cxnChg>
        <pc:cxnChg chg="add mod">
          <ac:chgData name="Aleksandra K" userId="7732482f-b839-487d-a947-52a6ebb2bf1e" providerId="ADAL" clId="{180B0823-7EAC-466F-8301-045FB9E18093}" dt="2019-04-15T13:50:46.502" v="119" actId="11529"/>
          <ac:cxnSpMkLst>
            <pc:docMk/>
            <pc:sldMk cId="3656566663" sldId="256"/>
            <ac:cxnSpMk id="108" creationId="{1157BF1E-9C24-408F-ACE1-69F2E082A98F}"/>
          </ac:cxnSpMkLst>
        </pc:cxnChg>
        <pc:cxnChg chg="del">
          <ac:chgData name="Aleksandra K" userId="7732482f-b839-487d-a947-52a6ebb2bf1e" providerId="ADAL" clId="{180B0823-7EAC-466F-8301-045FB9E18093}" dt="2019-04-15T13:44:20.502" v="41" actId="478"/>
          <ac:cxnSpMkLst>
            <pc:docMk/>
            <pc:sldMk cId="3656566663" sldId="256"/>
            <ac:cxnSpMk id="109" creationId="{3A6A5CE6-28F1-47DD-9F81-F0668D972A1A}"/>
          </ac:cxnSpMkLst>
        </pc:cxnChg>
        <pc:cxnChg chg="del">
          <ac:chgData name="Aleksandra K" userId="7732482f-b839-487d-a947-52a6ebb2bf1e" providerId="ADAL" clId="{180B0823-7EAC-466F-8301-045FB9E18093}" dt="2019-04-15T13:44:14.926" v="40" actId="478"/>
          <ac:cxnSpMkLst>
            <pc:docMk/>
            <pc:sldMk cId="3656566663" sldId="256"/>
            <ac:cxnSpMk id="111" creationId="{3B27FDAA-BB13-4EFF-A237-C9CD51340870}"/>
          </ac:cxnSpMkLst>
        </pc:cxnChg>
        <pc:cxnChg chg="add mod">
          <ac:chgData name="Aleksandra K" userId="7732482f-b839-487d-a947-52a6ebb2bf1e" providerId="ADAL" clId="{180B0823-7EAC-466F-8301-045FB9E18093}" dt="2019-04-15T13:50:53.397" v="120" actId="11529"/>
          <ac:cxnSpMkLst>
            <pc:docMk/>
            <pc:sldMk cId="3656566663" sldId="256"/>
            <ac:cxnSpMk id="112" creationId="{51A40A83-4757-4B65-A186-C3D7C23242B6}"/>
          </ac:cxnSpMkLst>
        </pc:cxnChg>
        <pc:cxnChg chg="del mod">
          <ac:chgData name="Aleksandra K" userId="7732482f-b839-487d-a947-52a6ebb2bf1e" providerId="ADAL" clId="{180B0823-7EAC-466F-8301-045FB9E18093}" dt="2019-04-15T13:44:09.506" v="39" actId="478"/>
          <ac:cxnSpMkLst>
            <pc:docMk/>
            <pc:sldMk cId="3656566663" sldId="256"/>
            <ac:cxnSpMk id="113" creationId="{5A7BA6FE-8C65-4E05-91C9-DDF881B8E265}"/>
          </ac:cxnSpMkLst>
        </pc:cxnChg>
        <pc:cxnChg chg="add mod">
          <ac:chgData name="Aleksandra K" userId="7732482f-b839-487d-a947-52a6ebb2bf1e" providerId="ADAL" clId="{180B0823-7EAC-466F-8301-045FB9E18093}" dt="2019-04-15T13:51:03.861" v="121" actId="11529"/>
          <ac:cxnSpMkLst>
            <pc:docMk/>
            <pc:sldMk cId="3656566663" sldId="256"/>
            <ac:cxnSpMk id="115" creationId="{15AE032A-BE2D-4D27-A4CB-2F63E0C85736}"/>
          </ac:cxnSpMkLst>
        </pc:cxnChg>
        <pc:cxnChg chg="del mod">
          <ac:chgData name="Aleksandra K" userId="7732482f-b839-487d-a947-52a6ebb2bf1e" providerId="ADAL" clId="{180B0823-7EAC-466F-8301-045FB9E18093}" dt="2019-04-15T13:44:14.926" v="40" actId="478"/>
          <ac:cxnSpMkLst>
            <pc:docMk/>
            <pc:sldMk cId="3656566663" sldId="256"/>
            <ac:cxnSpMk id="116" creationId="{765C1FF6-FFC3-48DD-A322-0D68B21236FE}"/>
          </ac:cxnSpMkLst>
        </pc:cxnChg>
        <pc:cxnChg chg="del mod">
          <ac:chgData name="Aleksandra K" userId="7732482f-b839-487d-a947-52a6ebb2bf1e" providerId="ADAL" clId="{180B0823-7EAC-466F-8301-045FB9E18093}" dt="2019-04-15T13:38:05.603" v="13" actId="478"/>
          <ac:cxnSpMkLst>
            <pc:docMk/>
            <pc:sldMk cId="3656566663" sldId="256"/>
            <ac:cxnSpMk id="118" creationId="{21F0679B-F9D3-49A4-89D7-D75EDD11DE6C}"/>
          </ac:cxnSpMkLst>
        </pc:cxnChg>
        <pc:cxnChg chg="add mod">
          <ac:chgData name="Aleksandra K" userId="7732482f-b839-487d-a947-52a6ebb2bf1e" providerId="ADAL" clId="{180B0823-7EAC-466F-8301-045FB9E18093}" dt="2019-04-15T13:51:10.341" v="122" actId="11529"/>
          <ac:cxnSpMkLst>
            <pc:docMk/>
            <pc:sldMk cId="3656566663" sldId="256"/>
            <ac:cxnSpMk id="119" creationId="{9D734052-F3D8-4647-ACB1-AFA4F371DFB9}"/>
          </ac:cxnSpMkLst>
        </pc:cxnChg>
        <pc:cxnChg chg="del">
          <ac:chgData name="Aleksandra K" userId="7732482f-b839-487d-a947-52a6ebb2bf1e" providerId="ADAL" clId="{180B0823-7EAC-466F-8301-045FB9E18093}" dt="2019-04-15T13:38:04.699" v="12" actId="478"/>
          <ac:cxnSpMkLst>
            <pc:docMk/>
            <pc:sldMk cId="3656566663" sldId="256"/>
            <ac:cxnSpMk id="121" creationId="{9D4C08B1-7038-46E1-905A-7634804A8BAD}"/>
          </ac:cxnSpMkLst>
        </pc:cxnChg>
        <pc:cxnChg chg="add mod">
          <ac:chgData name="Aleksandra K" userId="7732482f-b839-487d-a947-52a6ebb2bf1e" providerId="ADAL" clId="{180B0823-7EAC-466F-8301-045FB9E18093}" dt="2019-04-15T13:51:20.181" v="123" actId="11529"/>
          <ac:cxnSpMkLst>
            <pc:docMk/>
            <pc:sldMk cId="3656566663" sldId="256"/>
            <ac:cxnSpMk id="122" creationId="{BAA60064-319F-44CF-9E42-C9A0EFDBC371}"/>
          </ac:cxnSpMkLst>
        </pc:cxnChg>
        <pc:cxnChg chg="del">
          <ac:chgData name="Aleksandra K" userId="7732482f-b839-487d-a947-52a6ebb2bf1e" providerId="ADAL" clId="{180B0823-7EAC-466F-8301-045FB9E18093}" dt="2019-04-15T13:38:08.548" v="17" actId="478"/>
          <ac:cxnSpMkLst>
            <pc:docMk/>
            <pc:sldMk cId="3656566663" sldId="256"/>
            <ac:cxnSpMk id="123" creationId="{92DF7069-DE37-4D79-A237-E2CE2B404A93}"/>
          </ac:cxnSpMkLst>
        </pc:cxnChg>
        <pc:cxnChg chg="mod">
          <ac:chgData name="Aleksandra K" userId="7732482f-b839-487d-a947-52a6ebb2bf1e" providerId="ADAL" clId="{180B0823-7EAC-466F-8301-045FB9E18093}" dt="2019-04-15T13:46:37.735" v="83" actId="14100"/>
          <ac:cxnSpMkLst>
            <pc:docMk/>
            <pc:sldMk cId="3656566663" sldId="256"/>
            <ac:cxnSpMk id="125" creationId="{ED0A9745-1B10-4C5F-AF58-CD7D864793B4}"/>
          </ac:cxnSpMkLst>
        </pc:cxnChg>
        <pc:cxnChg chg="del">
          <ac:chgData name="Aleksandra K" userId="7732482f-b839-487d-a947-52a6ebb2bf1e" providerId="ADAL" clId="{180B0823-7EAC-466F-8301-045FB9E18093}" dt="2019-04-15T13:37:40.869" v="5" actId="478"/>
          <ac:cxnSpMkLst>
            <pc:docMk/>
            <pc:sldMk cId="3656566663" sldId="256"/>
            <ac:cxnSpMk id="126" creationId="{FD3997BC-749D-4758-A63B-5C73B83DE96D}"/>
          </ac:cxnSpMkLst>
        </pc:cxnChg>
        <pc:cxnChg chg="add mod">
          <ac:chgData name="Aleksandra K" userId="7732482f-b839-487d-a947-52a6ebb2bf1e" providerId="ADAL" clId="{180B0823-7EAC-466F-8301-045FB9E18093}" dt="2019-04-15T13:51:28.317" v="125" actId="14100"/>
          <ac:cxnSpMkLst>
            <pc:docMk/>
            <pc:sldMk cId="3656566663" sldId="256"/>
            <ac:cxnSpMk id="127" creationId="{A42A8ABF-5E56-404C-9822-B5BEDF9CA147}"/>
          </ac:cxnSpMkLst>
        </pc:cxnChg>
        <pc:cxnChg chg="del">
          <ac:chgData name="Aleksandra K" userId="7732482f-b839-487d-a947-52a6ebb2bf1e" providerId="ADAL" clId="{180B0823-7EAC-466F-8301-045FB9E18093}" dt="2019-04-15T13:38:07.045" v="15" actId="478"/>
          <ac:cxnSpMkLst>
            <pc:docMk/>
            <pc:sldMk cId="3656566663" sldId="256"/>
            <ac:cxnSpMk id="129" creationId="{80C6F8D9-0DA2-4502-AABC-6876393333F5}"/>
          </ac:cxnSpMkLst>
        </pc:cxnChg>
        <pc:cxnChg chg="add mod">
          <ac:chgData name="Aleksandra K" userId="7732482f-b839-487d-a947-52a6ebb2bf1e" providerId="ADAL" clId="{180B0823-7EAC-466F-8301-045FB9E18093}" dt="2019-04-15T13:51:33.821" v="126" actId="11529"/>
          <ac:cxnSpMkLst>
            <pc:docMk/>
            <pc:sldMk cId="3656566663" sldId="256"/>
            <ac:cxnSpMk id="131" creationId="{1091930A-17D9-46AE-8329-4A6B63C09C09}"/>
          </ac:cxnSpMkLst>
        </pc:cxnChg>
        <pc:cxnChg chg="del">
          <ac:chgData name="Aleksandra K" userId="7732482f-b839-487d-a947-52a6ebb2bf1e" providerId="ADAL" clId="{180B0823-7EAC-466F-8301-045FB9E18093}" dt="2019-04-15T13:38:07.756" v="16" actId="478"/>
          <ac:cxnSpMkLst>
            <pc:docMk/>
            <pc:sldMk cId="3656566663" sldId="256"/>
            <ac:cxnSpMk id="134" creationId="{BCAFF41F-40A4-4C35-A238-30938C77B4F1}"/>
          </ac:cxnSpMkLst>
        </pc:cxnChg>
        <pc:cxnChg chg="del mod">
          <ac:chgData name="Aleksandra K" userId="7732482f-b839-487d-a947-52a6ebb2bf1e" providerId="ADAL" clId="{180B0823-7EAC-466F-8301-045FB9E18093}" dt="2019-04-15T13:38:11.907" v="20" actId="478"/>
          <ac:cxnSpMkLst>
            <pc:docMk/>
            <pc:sldMk cId="3656566663" sldId="256"/>
            <ac:cxnSpMk id="138" creationId="{BC0A6A7E-A79F-421E-8D1B-D47B5BC2BFE6}"/>
          </ac:cxnSpMkLst>
        </pc:cxnChg>
        <pc:cxnChg chg="del mod">
          <ac:chgData name="Aleksandra K" userId="7732482f-b839-487d-a947-52a6ebb2bf1e" providerId="ADAL" clId="{180B0823-7EAC-466F-8301-045FB9E18093}" dt="2019-04-15T13:37:48.947" v="8" actId="478"/>
          <ac:cxnSpMkLst>
            <pc:docMk/>
            <pc:sldMk cId="3656566663" sldId="256"/>
            <ac:cxnSpMk id="142" creationId="{58B4D391-01AB-4205-B819-5B49E0585187}"/>
          </ac:cxnSpMkLst>
        </pc:cxnChg>
        <pc:cxnChg chg="del">
          <ac:chgData name="Aleksandra K" userId="7732482f-b839-487d-a947-52a6ebb2bf1e" providerId="ADAL" clId="{180B0823-7EAC-466F-8301-045FB9E18093}" dt="2019-04-15T13:37:56.797" v="9" actId="478"/>
          <ac:cxnSpMkLst>
            <pc:docMk/>
            <pc:sldMk cId="3656566663" sldId="256"/>
            <ac:cxnSpMk id="144" creationId="{87180EB1-16C6-4446-91F5-2E0366AB2637}"/>
          </ac:cxnSpMkLst>
        </pc:cxnChg>
        <pc:cxnChg chg="del">
          <ac:chgData name="Aleksandra K" userId="7732482f-b839-487d-a947-52a6ebb2bf1e" providerId="ADAL" clId="{180B0823-7EAC-466F-8301-045FB9E18093}" dt="2019-04-15T13:37:48.947" v="8" actId="478"/>
          <ac:cxnSpMkLst>
            <pc:docMk/>
            <pc:sldMk cId="3656566663" sldId="256"/>
            <ac:cxnSpMk id="146" creationId="{81D2BACF-4C36-4D5A-B368-58717943FAF4}"/>
          </ac:cxnSpMkLst>
        </pc:cxnChg>
        <pc:cxnChg chg="del">
          <ac:chgData name="Aleksandra K" userId="7732482f-b839-487d-a947-52a6ebb2bf1e" providerId="ADAL" clId="{180B0823-7EAC-466F-8301-045FB9E18093}" dt="2019-04-15T13:37:40.869" v="5" actId="478"/>
          <ac:cxnSpMkLst>
            <pc:docMk/>
            <pc:sldMk cId="3656566663" sldId="256"/>
            <ac:cxnSpMk id="147" creationId="{58E383B1-E2FD-42B3-9547-756009783EA7}"/>
          </ac:cxnSpMkLst>
        </pc:cxnChg>
        <pc:cxnChg chg="del">
          <ac:chgData name="Aleksandra K" userId="7732482f-b839-487d-a947-52a6ebb2bf1e" providerId="ADAL" clId="{180B0823-7EAC-466F-8301-045FB9E18093}" dt="2019-04-15T13:37:40.869" v="5" actId="478"/>
          <ac:cxnSpMkLst>
            <pc:docMk/>
            <pc:sldMk cId="3656566663" sldId="256"/>
            <ac:cxnSpMk id="149" creationId="{5C9C8917-FEFE-48AF-B18A-CD9B19722EE4}"/>
          </ac:cxnSpMkLst>
        </pc:cxnChg>
        <pc:cxnChg chg="del">
          <ac:chgData name="Aleksandra K" userId="7732482f-b839-487d-a947-52a6ebb2bf1e" providerId="ADAL" clId="{180B0823-7EAC-466F-8301-045FB9E18093}" dt="2019-04-15T13:38:01.778" v="11" actId="478"/>
          <ac:cxnSpMkLst>
            <pc:docMk/>
            <pc:sldMk cId="3656566663" sldId="256"/>
            <ac:cxnSpMk id="156" creationId="{C5C145B5-DDBC-4640-B8AD-0261280743D5}"/>
          </ac:cxnSpMkLst>
        </pc:cxnChg>
        <pc:cxnChg chg="del">
          <ac:chgData name="Aleksandra K" userId="7732482f-b839-487d-a947-52a6ebb2bf1e" providerId="ADAL" clId="{180B0823-7EAC-466F-8301-045FB9E18093}" dt="2019-04-15T13:44:20.502" v="41" actId="478"/>
          <ac:cxnSpMkLst>
            <pc:docMk/>
            <pc:sldMk cId="3656566663" sldId="256"/>
            <ac:cxnSpMk id="164" creationId="{6579994A-58B9-47D8-80CD-5831239D9A4D}"/>
          </ac:cxnSpMkLst>
        </pc:cxnChg>
        <pc:cxnChg chg="del">
          <ac:chgData name="Aleksandra K" userId="7732482f-b839-487d-a947-52a6ebb2bf1e" providerId="ADAL" clId="{180B0823-7EAC-466F-8301-045FB9E18093}" dt="2019-04-15T13:44:14.926" v="40" actId="478"/>
          <ac:cxnSpMkLst>
            <pc:docMk/>
            <pc:sldMk cId="3656566663" sldId="256"/>
            <ac:cxnSpMk id="166" creationId="{694CE2A7-C014-49F8-96EA-E8C6D9930AC5}"/>
          </ac:cxnSpMkLst>
        </pc:cxnChg>
        <pc:cxnChg chg="del">
          <ac:chgData name="Aleksandra K" userId="7732482f-b839-487d-a947-52a6ebb2bf1e" providerId="ADAL" clId="{180B0823-7EAC-466F-8301-045FB9E18093}" dt="2019-04-15T13:44:14.926" v="40" actId="478"/>
          <ac:cxnSpMkLst>
            <pc:docMk/>
            <pc:sldMk cId="3656566663" sldId="256"/>
            <ac:cxnSpMk id="168" creationId="{1C727EA8-8F12-4A64-8D42-15D754E611DF}"/>
          </ac:cxnSpMkLst>
        </pc:cxnChg>
        <pc:cxnChg chg="del">
          <ac:chgData name="Aleksandra K" userId="7732482f-b839-487d-a947-52a6ebb2bf1e" providerId="ADAL" clId="{180B0823-7EAC-466F-8301-045FB9E18093}" dt="2019-04-15T13:44:14.926" v="40" actId="478"/>
          <ac:cxnSpMkLst>
            <pc:docMk/>
            <pc:sldMk cId="3656566663" sldId="256"/>
            <ac:cxnSpMk id="171" creationId="{E5CFFE5D-6E58-40DA-9C8B-B6834B7F7962}"/>
          </ac:cxnSpMkLst>
        </pc:cxnChg>
        <pc:cxnChg chg="del">
          <ac:chgData name="Aleksandra K" userId="7732482f-b839-487d-a947-52a6ebb2bf1e" providerId="ADAL" clId="{180B0823-7EAC-466F-8301-045FB9E18093}" dt="2019-04-15T13:44:22.111" v="42" actId="478"/>
          <ac:cxnSpMkLst>
            <pc:docMk/>
            <pc:sldMk cId="3656566663" sldId="256"/>
            <ac:cxnSpMk id="175" creationId="{8E83E48E-0606-46CF-9A27-EE98E98B4E52}"/>
          </ac:cxnSpMkLst>
        </pc:cxnChg>
        <pc:cxnChg chg="del">
          <ac:chgData name="Aleksandra K" userId="7732482f-b839-487d-a947-52a6ebb2bf1e" providerId="ADAL" clId="{180B0823-7EAC-466F-8301-045FB9E18093}" dt="2019-04-15T13:44:09.506" v="39" actId="478"/>
          <ac:cxnSpMkLst>
            <pc:docMk/>
            <pc:sldMk cId="3656566663" sldId="256"/>
            <ac:cxnSpMk id="178" creationId="{64FD529D-728B-4102-8519-96FD390B4E1F}"/>
          </ac:cxnSpMkLst>
        </pc:cxnChg>
        <pc:cxnChg chg="del">
          <ac:chgData name="Aleksandra K" userId="7732482f-b839-487d-a947-52a6ebb2bf1e" providerId="ADAL" clId="{180B0823-7EAC-466F-8301-045FB9E18093}" dt="2019-04-15T13:44:09.506" v="39" actId="478"/>
          <ac:cxnSpMkLst>
            <pc:docMk/>
            <pc:sldMk cId="3656566663" sldId="256"/>
            <ac:cxnSpMk id="179" creationId="{74FE0C9E-B6E9-4F4C-953E-AB9B2FFF2655}"/>
          </ac:cxnSpMkLst>
        </pc:cxnChg>
        <pc:cxnChg chg="del">
          <ac:chgData name="Aleksandra K" userId="7732482f-b839-487d-a947-52a6ebb2bf1e" providerId="ADAL" clId="{180B0823-7EAC-466F-8301-045FB9E18093}" dt="2019-04-15T13:44:20.502" v="41" actId="478"/>
          <ac:cxnSpMkLst>
            <pc:docMk/>
            <pc:sldMk cId="3656566663" sldId="256"/>
            <ac:cxnSpMk id="194" creationId="{657F981C-83AC-4FA6-8A94-F8351CAB7DF6}"/>
          </ac:cxnSpMkLst>
        </pc:cxnChg>
        <pc:cxnChg chg="del mod">
          <ac:chgData name="Aleksandra K" userId="7732482f-b839-487d-a947-52a6ebb2bf1e" providerId="ADAL" clId="{180B0823-7EAC-466F-8301-045FB9E18093}" dt="2019-04-15T13:37:59.533" v="10" actId="478"/>
          <ac:cxnSpMkLst>
            <pc:docMk/>
            <pc:sldMk cId="3656566663" sldId="256"/>
            <ac:cxnSpMk id="198" creationId="{B067259B-2439-41DB-9048-38649E80086A}"/>
          </ac:cxnSpMkLst>
        </pc:cxnChg>
        <pc:cxnChg chg="del">
          <ac:chgData name="Aleksandra K" userId="7732482f-b839-487d-a947-52a6ebb2bf1e" providerId="ADAL" clId="{180B0823-7EAC-466F-8301-045FB9E18093}" dt="2019-04-15T13:37:59.533" v="10" actId="478"/>
          <ac:cxnSpMkLst>
            <pc:docMk/>
            <pc:sldMk cId="3656566663" sldId="256"/>
            <ac:cxnSpMk id="199" creationId="{D13877F7-C154-44FF-9A1F-28DF21424C4E}"/>
          </ac:cxnSpMkLst>
        </pc:cxnChg>
        <pc:cxnChg chg="del">
          <ac:chgData name="Aleksandra K" userId="7732482f-b839-487d-a947-52a6ebb2bf1e" providerId="ADAL" clId="{180B0823-7EAC-466F-8301-045FB9E18093}" dt="2019-04-15T13:37:59.533" v="10" actId="478"/>
          <ac:cxnSpMkLst>
            <pc:docMk/>
            <pc:sldMk cId="3656566663" sldId="256"/>
            <ac:cxnSpMk id="200" creationId="{B0A549AD-03B4-4872-A2C2-268E7F76B2B6}"/>
          </ac:cxnSpMkLst>
        </pc:cxnChg>
        <pc:cxnChg chg="del">
          <ac:chgData name="Aleksandra K" userId="7732482f-b839-487d-a947-52a6ebb2bf1e" providerId="ADAL" clId="{180B0823-7EAC-466F-8301-045FB9E18093}" dt="2019-04-15T13:37:56.797" v="9" actId="478"/>
          <ac:cxnSpMkLst>
            <pc:docMk/>
            <pc:sldMk cId="3656566663" sldId="256"/>
            <ac:cxnSpMk id="202" creationId="{96BA12E0-0DB7-47D7-95E7-465C71DD3032}"/>
          </ac:cxnSpMkLst>
        </pc:cxnChg>
        <pc:cxnChg chg="del">
          <ac:chgData name="Aleksandra K" userId="7732482f-b839-487d-a947-52a6ebb2bf1e" providerId="ADAL" clId="{180B0823-7EAC-466F-8301-045FB9E18093}" dt="2019-04-15T13:37:56.797" v="9" actId="478"/>
          <ac:cxnSpMkLst>
            <pc:docMk/>
            <pc:sldMk cId="3656566663" sldId="256"/>
            <ac:cxnSpMk id="204" creationId="{54B7E316-9CF7-4667-8EEE-E1D43A1CBECA}"/>
          </ac:cxnSpMkLst>
        </pc:cxnChg>
        <pc:cxnChg chg="del">
          <ac:chgData name="Aleksandra K" userId="7732482f-b839-487d-a947-52a6ebb2bf1e" providerId="ADAL" clId="{180B0823-7EAC-466F-8301-045FB9E18093}" dt="2019-04-15T13:37:56.797" v="9" actId="478"/>
          <ac:cxnSpMkLst>
            <pc:docMk/>
            <pc:sldMk cId="3656566663" sldId="256"/>
            <ac:cxnSpMk id="205" creationId="{F09AFFBF-6F28-4613-8F51-C81BA4430EA1}"/>
          </ac:cxnSpMkLst>
        </pc:cxnChg>
        <pc:cxnChg chg="del">
          <ac:chgData name="Aleksandra K" userId="7732482f-b839-487d-a947-52a6ebb2bf1e" providerId="ADAL" clId="{180B0823-7EAC-466F-8301-045FB9E18093}" dt="2019-04-15T13:38:06.418" v="14" actId="478"/>
          <ac:cxnSpMkLst>
            <pc:docMk/>
            <pc:sldMk cId="3656566663" sldId="256"/>
            <ac:cxnSpMk id="206" creationId="{6807FC69-573E-4203-B925-22241CF02524}"/>
          </ac:cxnSpMkLst>
        </pc:cxnChg>
        <pc:cxnChg chg="del">
          <ac:chgData name="Aleksandra K" userId="7732482f-b839-487d-a947-52a6ebb2bf1e" providerId="ADAL" clId="{180B0823-7EAC-466F-8301-045FB9E18093}" dt="2019-04-15T13:38:09.579" v="18" actId="478"/>
          <ac:cxnSpMkLst>
            <pc:docMk/>
            <pc:sldMk cId="3656566663" sldId="256"/>
            <ac:cxnSpMk id="207" creationId="{485F9B30-5310-4D98-92A1-866DAE6A9E53}"/>
          </ac:cxnSpMkLst>
        </pc:cxnChg>
        <pc:cxnChg chg="del">
          <ac:chgData name="Aleksandra K" userId="7732482f-b839-487d-a947-52a6ebb2bf1e" providerId="ADAL" clId="{180B0823-7EAC-466F-8301-045FB9E18093}" dt="2019-04-15T13:38:12.860" v="21" actId="478"/>
          <ac:cxnSpMkLst>
            <pc:docMk/>
            <pc:sldMk cId="3656566663" sldId="256"/>
            <ac:cxnSpMk id="208" creationId="{F3E8627D-C0F8-4A09-BE03-151C9023264B}"/>
          </ac:cxnSpMkLst>
        </pc:cxnChg>
        <pc:cxnChg chg="del">
          <ac:chgData name="Aleksandra K" userId="7732482f-b839-487d-a947-52a6ebb2bf1e" providerId="ADAL" clId="{180B0823-7EAC-466F-8301-045FB9E18093}" dt="2019-04-15T13:38:10.348" v="19" actId="478"/>
          <ac:cxnSpMkLst>
            <pc:docMk/>
            <pc:sldMk cId="3656566663" sldId="256"/>
            <ac:cxnSpMk id="214" creationId="{F139EC69-99C4-43FF-BA99-BF853E94920C}"/>
          </ac:cxnSpMkLst>
        </pc:cxnChg>
        <pc:cxnChg chg="mod">
          <ac:chgData name="Aleksandra K" userId="7732482f-b839-487d-a947-52a6ebb2bf1e" providerId="ADAL" clId="{180B0823-7EAC-466F-8301-045FB9E18093}" dt="2019-04-15T13:45:38.130" v="69" actId="13822"/>
          <ac:cxnSpMkLst>
            <pc:docMk/>
            <pc:sldMk cId="3656566663" sldId="256"/>
            <ac:cxnSpMk id="216" creationId="{409803B1-30A7-4294-ADDD-6EB2AA63299A}"/>
          </ac:cxnSpMkLst>
        </pc:cxnChg>
        <pc:cxnChg chg="mod">
          <ac:chgData name="Aleksandra K" userId="7732482f-b839-487d-a947-52a6ebb2bf1e" providerId="ADAL" clId="{180B0823-7EAC-466F-8301-045FB9E18093}" dt="2019-04-15T13:45:39.920" v="70" actId="13822"/>
          <ac:cxnSpMkLst>
            <pc:docMk/>
            <pc:sldMk cId="3656566663" sldId="256"/>
            <ac:cxnSpMk id="217" creationId="{181D3CEA-EC9E-4ECB-A9AD-D90722E7756E}"/>
          </ac:cxnSpMkLst>
        </pc:cxnChg>
        <pc:cxnChg chg="mod">
          <ac:chgData name="Aleksandra K" userId="7732482f-b839-487d-a947-52a6ebb2bf1e" providerId="ADAL" clId="{180B0823-7EAC-466F-8301-045FB9E18093}" dt="2019-04-15T13:45:34.520" v="68" actId="13822"/>
          <ac:cxnSpMkLst>
            <pc:docMk/>
            <pc:sldMk cId="3656566663" sldId="256"/>
            <ac:cxnSpMk id="218" creationId="{AD44D19E-5A2D-406F-AA14-BF3A240B17E4}"/>
          </ac:cxnSpMkLst>
        </pc:cxnChg>
        <pc:cxnChg chg="mod">
          <ac:chgData name="Aleksandra K" userId="7732482f-b839-487d-a947-52a6ebb2bf1e" providerId="ADAL" clId="{180B0823-7EAC-466F-8301-045FB9E18093}" dt="2019-04-15T13:45:42.208" v="71" actId="13822"/>
          <ac:cxnSpMkLst>
            <pc:docMk/>
            <pc:sldMk cId="3656566663" sldId="256"/>
            <ac:cxnSpMk id="219" creationId="{54E1703D-BA04-4952-9BD9-289392A4F5BB}"/>
          </ac:cxnSpMkLst>
        </pc:cxnChg>
        <pc:cxnChg chg="del">
          <ac:chgData name="Aleksandra K" userId="7732482f-b839-487d-a947-52a6ebb2bf1e" providerId="ADAL" clId="{180B0823-7EAC-466F-8301-045FB9E18093}" dt="2019-04-15T13:38:13.717" v="22" actId="478"/>
          <ac:cxnSpMkLst>
            <pc:docMk/>
            <pc:sldMk cId="3656566663" sldId="256"/>
            <ac:cxnSpMk id="221" creationId="{39C61248-0039-4683-8FD5-91A45A0D397D}"/>
          </ac:cxnSpMkLst>
        </pc:cxnChg>
        <pc:cxnChg chg="del">
          <ac:chgData name="Aleksandra K" userId="7732482f-b839-487d-a947-52a6ebb2bf1e" providerId="ADAL" clId="{180B0823-7EAC-466F-8301-045FB9E18093}" dt="2019-04-15T13:37:48.947" v="8" actId="478"/>
          <ac:cxnSpMkLst>
            <pc:docMk/>
            <pc:sldMk cId="3656566663" sldId="256"/>
            <ac:cxnSpMk id="229" creationId="{7E67691D-00D3-45A2-87F3-3AC92BBE4116}"/>
          </ac:cxnSpMkLst>
        </pc:cxnChg>
        <pc:cxnChg chg="del">
          <ac:chgData name="Aleksandra K" userId="7732482f-b839-487d-a947-52a6ebb2bf1e" providerId="ADAL" clId="{180B0823-7EAC-466F-8301-045FB9E18093}" dt="2019-04-15T13:37:48.947" v="8" actId="478"/>
          <ac:cxnSpMkLst>
            <pc:docMk/>
            <pc:sldMk cId="3656566663" sldId="256"/>
            <ac:cxnSpMk id="230" creationId="{892D003F-5A5C-4718-BA11-FFF3B1490662}"/>
          </ac:cxnSpMkLst>
        </pc:cxnChg>
        <pc:cxnChg chg="del">
          <ac:chgData name="Aleksandra K" userId="7732482f-b839-487d-a947-52a6ebb2bf1e" providerId="ADAL" clId="{180B0823-7EAC-466F-8301-045FB9E18093}" dt="2019-04-15T13:37:48.947" v="8" actId="478"/>
          <ac:cxnSpMkLst>
            <pc:docMk/>
            <pc:sldMk cId="3656566663" sldId="256"/>
            <ac:cxnSpMk id="231" creationId="{A88F5ABF-3025-4850-85E9-8F28C710B3F3}"/>
          </ac:cxnSpMkLst>
        </pc:cxnChg>
        <pc:cxnChg chg="del">
          <ac:chgData name="Aleksandra K" userId="7732482f-b839-487d-a947-52a6ebb2bf1e" providerId="ADAL" clId="{180B0823-7EAC-466F-8301-045FB9E18093}" dt="2019-04-15T13:37:48.947" v="8" actId="478"/>
          <ac:cxnSpMkLst>
            <pc:docMk/>
            <pc:sldMk cId="3656566663" sldId="256"/>
            <ac:cxnSpMk id="232" creationId="{BD473913-BF5B-4B70-ACE2-9C84A5C0A570}"/>
          </ac:cxnSpMkLst>
        </pc:cxnChg>
        <pc:cxnChg chg="mod">
          <ac:chgData name="Aleksandra K" userId="7732482f-b839-487d-a947-52a6ebb2bf1e" providerId="ADAL" clId="{180B0823-7EAC-466F-8301-045FB9E18093}" dt="2019-04-15T13:45:31.707" v="67" actId="13822"/>
          <ac:cxnSpMkLst>
            <pc:docMk/>
            <pc:sldMk cId="3656566663" sldId="256"/>
            <ac:cxnSpMk id="237" creationId="{EA9A24D5-8F51-4869-B650-C6A9EB93D791}"/>
          </ac:cxnSpMkLst>
        </pc:cxnChg>
        <pc:cxnChg chg="del">
          <ac:chgData name="Aleksandra K" userId="7732482f-b839-487d-a947-52a6ebb2bf1e" providerId="ADAL" clId="{180B0823-7EAC-466F-8301-045FB9E18093}" dt="2019-04-15T13:44:20.502" v="41" actId="478"/>
          <ac:cxnSpMkLst>
            <pc:docMk/>
            <pc:sldMk cId="3656566663" sldId="256"/>
            <ac:cxnSpMk id="244" creationId="{440EF486-A5F4-440C-AEB9-4A1B1A65B84C}"/>
          </ac:cxnSpMkLst>
        </pc:cxnChg>
        <pc:cxnChg chg="del">
          <ac:chgData name="Aleksandra K" userId="7732482f-b839-487d-a947-52a6ebb2bf1e" providerId="ADAL" clId="{180B0823-7EAC-466F-8301-045FB9E18093}" dt="2019-04-15T13:44:27.184" v="44" actId="478"/>
          <ac:cxnSpMkLst>
            <pc:docMk/>
            <pc:sldMk cId="3656566663" sldId="256"/>
            <ac:cxnSpMk id="275" creationId="{8D525D09-420A-48E0-A390-6166F82F7A40}"/>
          </ac:cxnSpMkLst>
        </pc:cxnChg>
        <pc:cxnChg chg="mod">
          <ac:chgData name="Aleksandra K" userId="7732482f-b839-487d-a947-52a6ebb2bf1e" providerId="ADAL" clId="{180B0823-7EAC-466F-8301-045FB9E18093}" dt="2019-04-15T13:48:01.791" v="100" actId="14100"/>
          <ac:cxnSpMkLst>
            <pc:docMk/>
            <pc:sldMk cId="3656566663" sldId="256"/>
            <ac:cxnSpMk id="283" creationId="{E184B177-14D4-49D8-937C-99B36FE6C98D}"/>
          </ac:cxnSpMkLst>
        </pc:cxnChg>
        <pc:cxnChg chg="del">
          <ac:chgData name="Aleksandra K" userId="7732482f-b839-487d-a947-52a6ebb2bf1e" providerId="ADAL" clId="{180B0823-7EAC-466F-8301-045FB9E18093}" dt="2019-04-15T13:45:08.599" v="57" actId="478"/>
          <ac:cxnSpMkLst>
            <pc:docMk/>
            <pc:sldMk cId="3656566663" sldId="256"/>
            <ac:cxnSpMk id="284" creationId="{82B1F2AA-A8B1-47BA-909F-42523653744C}"/>
          </ac:cxnSpMkLst>
        </pc:cxnChg>
        <pc:cxnChg chg="del">
          <ac:chgData name="Aleksandra K" userId="7732482f-b839-487d-a947-52a6ebb2bf1e" providerId="ADAL" clId="{180B0823-7EAC-466F-8301-045FB9E18093}" dt="2019-04-15T13:45:08.599" v="57" actId="478"/>
          <ac:cxnSpMkLst>
            <pc:docMk/>
            <pc:sldMk cId="3656566663" sldId="256"/>
            <ac:cxnSpMk id="285" creationId="{D0C039C6-5D42-46C4-85C0-06480EBDA849}"/>
          </ac:cxnSpMkLst>
        </pc:cxnChg>
        <pc:cxnChg chg="del">
          <ac:chgData name="Aleksandra K" userId="7732482f-b839-487d-a947-52a6ebb2bf1e" providerId="ADAL" clId="{180B0823-7EAC-466F-8301-045FB9E18093}" dt="2019-04-15T13:45:08.599" v="57" actId="478"/>
          <ac:cxnSpMkLst>
            <pc:docMk/>
            <pc:sldMk cId="3656566663" sldId="256"/>
            <ac:cxnSpMk id="286" creationId="{D974083A-A11C-4535-9931-9E676ABFC59B}"/>
          </ac:cxnSpMkLst>
        </pc:cxnChg>
        <pc:cxnChg chg="del">
          <ac:chgData name="Aleksandra K" userId="7732482f-b839-487d-a947-52a6ebb2bf1e" providerId="ADAL" clId="{180B0823-7EAC-466F-8301-045FB9E18093}" dt="2019-04-15T13:45:15.983" v="62" actId="478"/>
          <ac:cxnSpMkLst>
            <pc:docMk/>
            <pc:sldMk cId="3656566663" sldId="256"/>
            <ac:cxnSpMk id="287" creationId="{214B4DC6-655E-45DE-A1DC-5CD63DBEBD97}"/>
          </ac:cxnSpMkLst>
        </pc:cxnChg>
        <pc:cxnChg chg="del">
          <ac:chgData name="Aleksandra K" userId="7732482f-b839-487d-a947-52a6ebb2bf1e" providerId="ADAL" clId="{180B0823-7EAC-466F-8301-045FB9E18093}" dt="2019-04-15T13:45:02.167" v="56" actId="478"/>
          <ac:cxnSpMkLst>
            <pc:docMk/>
            <pc:sldMk cId="3656566663" sldId="256"/>
            <ac:cxnSpMk id="289" creationId="{C5254FE5-77A6-4C1C-A03E-F500978C03D7}"/>
          </ac:cxnSpMkLst>
        </pc:cxnChg>
        <pc:cxnChg chg="mod">
          <ac:chgData name="Aleksandra K" userId="7732482f-b839-487d-a947-52a6ebb2bf1e" providerId="ADAL" clId="{180B0823-7EAC-466F-8301-045FB9E18093}" dt="2019-04-15T13:47:54.062" v="98" actId="14100"/>
          <ac:cxnSpMkLst>
            <pc:docMk/>
            <pc:sldMk cId="3656566663" sldId="256"/>
            <ac:cxnSpMk id="297" creationId="{2A9652E2-77F6-47DF-860B-A07CBEE16935}"/>
          </ac:cxnSpMkLst>
        </pc:cxnChg>
        <pc:cxnChg chg="del">
          <ac:chgData name="Aleksandra K" userId="7732482f-b839-487d-a947-52a6ebb2bf1e" providerId="ADAL" clId="{180B0823-7EAC-466F-8301-045FB9E18093}" dt="2019-04-15T13:45:16.677" v="63" actId="478"/>
          <ac:cxnSpMkLst>
            <pc:docMk/>
            <pc:sldMk cId="3656566663" sldId="256"/>
            <ac:cxnSpMk id="298" creationId="{C771BCF5-7D3C-4893-B1ED-253A13B29277}"/>
          </ac:cxnSpMkLst>
        </pc:cxnChg>
        <pc:cxnChg chg="del">
          <ac:chgData name="Aleksandra K" userId="7732482f-b839-487d-a947-52a6ebb2bf1e" providerId="ADAL" clId="{180B0823-7EAC-466F-8301-045FB9E18093}" dt="2019-04-15T13:47:05.885" v="88" actId="478"/>
          <ac:cxnSpMkLst>
            <pc:docMk/>
            <pc:sldMk cId="3656566663" sldId="256"/>
            <ac:cxnSpMk id="299" creationId="{6D0E3ADA-41DD-4E32-BDDC-F6BDC6ABA1AF}"/>
          </ac:cxnSpMkLst>
        </pc:cxnChg>
        <pc:cxnChg chg="del">
          <ac:chgData name="Aleksandra K" userId="7732482f-b839-487d-a947-52a6ebb2bf1e" providerId="ADAL" clId="{180B0823-7EAC-466F-8301-045FB9E18093}" dt="2019-04-15T13:45:08.599" v="57" actId="478"/>
          <ac:cxnSpMkLst>
            <pc:docMk/>
            <pc:sldMk cId="3656566663" sldId="256"/>
            <ac:cxnSpMk id="300" creationId="{D6CD3C6E-C7AC-4955-A525-34E5473D6FE3}"/>
          </ac:cxnSpMkLst>
        </pc:cxnChg>
        <pc:cxnChg chg="del">
          <ac:chgData name="Aleksandra K" userId="7732482f-b839-487d-a947-52a6ebb2bf1e" providerId="ADAL" clId="{180B0823-7EAC-466F-8301-045FB9E18093}" dt="2019-04-15T13:45:14.293" v="60" actId="478"/>
          <ac:cxnSpMkLst>
            <pc:docMk/>
            <pc:sldMk cId="3656566663" sldId="256"/>
            <ac:cxnSpMk id="301" creationId="{DC108B56-8699-4220-A185-B1104CED0039}"/>
          </ac:cxnSpMkLst>
        </pc:cxnChg>
        <pc:cxnChg chg="del">
          <ac:chgData name="Aleksandra K" userId="7732482f-b839-487d-a947-52a6ebb2bf1e" providerId="ADAL" clId="{180B0823-7EAC-466F-8301-045FB9E18093}" dt="2019-04-15T13:45:00.025" v="53" actId="478"/>
          <ac:cxnSpMkLst>
            <pc:docMk/>
            <pc:sldMk cId="3656566663" sldId="256"/>
            <ac:cxnSpMk id="302" creationId="{30BFDEAB-61EB-425D-9D3F-04996CA2A08D}"/>
          </ac:cxnSpMkLst>
        </pc:cxnChg>
        <pc:cxnChg chg="del">
          <ac:chgData name="Aleksandra K" userId="7732482f-b839-487d-a947-52a6ebb2bf1e" providerId="ADAL" clId="{180B0823-7EAC-466F-8301-045FB9E18093}" dt="2019-04-15T13:45:01.504" v="55" actId="478"/>
          <ac:cxnSpMkLst>
            <pc:docMk/>
            <pc:sldMk cId="3656566663" sldId="256"/>
            <ac:cxnSpMk id="351" creationId="{8A89E0E1-BFAB-468B-A2A3-8AB05AEAE9B8}"/>
          </ac:cxnSpMkLst>
        </pc:cxnChg>
        <pc:cxnChg chg="del">
          <ac:chgData name="Aleksandra K" userId="7732482f-b839-487d-a947-52a6ebb2bf1e" providerId="ADAL" clId="{180B0823-7EAC-466F-8301-045FB9E18093}" dt="2019-04-15T13:45:08.599" v="57" actId="478"/>
          <ac:cxnSpMkLst>
            <pc:docMk/>
            <pc:sldMk cId="3656566663" sldId="256"/>
            <ac:cxnSpMk id="369" creationId="{BA62F9D8-2A16-444A-90AD-BD0E17CD5C56}"/>
          </ac:cxnSpMkLst>
        </pc:cxnChg>
        <pc:cxnChg chg="del">
          <ac:chgData name="Aleksandra K" userId="7732482f-b839-487d-a947-52a6ebb2bf1e" providerId="ADAL" clId="{180B0823-7EAC-466F-8301-045FB9E18093}" dt="2019-04-15T13:45:19.287" v="66" actId="478"/>
          <ac:cxnSpMkLst>
            <pc:docMk/>
            <pc:sldMk cId="3656566663" sldId="256"/>
            <ac:cxnSpMk id="374" creationId="{C9AD0F42-C683-4747-8039-74E78ACDACA5}"/>
          </ac:cxnSpMkLst>
        </pc:cxnChg>
        <pc:cxnChg chg="del">
          <ac:chgData name="Aleksandra K" userId="7732482f-b839-487d-a947-52a6ebb2bf1e" providerId="ADAL" clId="{180B0823-7EAC-466F-8301-045FB9E18093}" dt="2019-04-15T13:45:18.272" v="65" actId="478"/>
          <ac:cxnSpMkLst>
            <pc:docMk/>
            <pc:sldMk cId="3656566663" sldId="256"/>
            <ac:cxnSpMk id="376" creationId="{C1B4D120-2574-465F-A174-6DC28CBB3888}"/>
          </ac:cxnSpMkLst>
        </pc:cxnChg>
        <pc:cxnChg chg="del">
          <ac:chgData name="Aleksandra K" userId="7732482f-b839-487d-a947-52a6ebb2bf1e" providerId="ADAL" clId="{180B0823-7EAC-466F-8301-045FB9E18093}" dt="2019-04-15T13:48:43.507" v="106" actId="478"/>
          <ac:cxnSpMkLst>
            <pc:docMk/>
            <pc:sldMk cId="3656566663" sldId="256"/>
            <ac:cxnSpMk id="384" creationId="{A2EEE300-B691-4793-8934-B6D3A9A2E02D}"/>
          </ac:cxnSpMkLst>
        </pc:cxnChg>
        <pc:cxnChg chg="mod">
          <ac:chgData name="Aleksandra K" userId="7732482f-b839-487d-a947-52a6ebb2bf1e" providerId="ADAL" clId="{180B0823-7EAC-466F-8301-045FB9E18093}" dt="2019-04-15T13:49:40.886" v="113" actId="14100"/>
          <ac:cxnSpMkLst>
            <pc:docMk/>
            <pc:sldMk cId="3656566663" sldId="256"/>
            <ac:cxnSpMk id="386" creationId="{F36ED0AB-9EB5-4FC9-A50D-E916FFCCE74D}"/>
          </ac:cxnSpMkLst>
        </pc:cxnChg>
        <pc:cxnChg chg="del mod">
          <ac:chgData name="Aleksandra K" userId="7732482f-b839-487d-a947-52a6ebb2bf1e" providerId="ADAL" clId="{180B0823-7EAC-466F-8301-045FB9E18093}" dt="2019-04-15T13:44:44.782" v="48" actId="478"/>
          <ac:cxnSpMkLst>
            <pc:docMk/>
            <pc:sldMk cId="3656566663" sldId="256"/>
            <ac:cxnSpMk id="388" creationId="{665D7E87-7793-473C-B379-A23FA0C888D2}"/>
          </ac:cxnSpMkLst>
        </pc:cxnChg>
        <pc:cxnChg chg="del mod">
          <ac:chgData name="Aleksandra K" userId="7732482f-b839-487d-a947-52a6ebb2bf1e" providerId="ADAL" clId="{180B0823-7EAC-466F-8301-045FB9E18093}" dt="2019-04-15T13:49:05.467" v="109" actId="478"/>
          <ac:cxnSpMkLst>
            <pc:docMk/>
            <pc:sldMk cId="3656566663" sldId="256"/>
            <ac:cxnSpMk id="389" creationId="{2A69E781-EADC-4F0E-AFE0-DEC0E3D82246}"/>
          </ac:cxnSpMkLst>
        </pc:cxnChg>
        <pc:cxnChg chg="mod">
          <ac:chgData name="Aleksandra K" userId="7732482f-b839-487d-a947-52a6ebb2bf1e" providerId="ADAL" clId="{180B0823-7EAC-466F-8301-045FB9E18093}" dt="2019-04-15T13:44:48.152" v="50" actId="14100"/>
          <ac:cxnSpMkLst>
            <pc:docMk/>
            <pc:sldMk cId="3656566663" sldId="256"/>
            <ac:cxnSpMk id="391" creationId="{660C5979-2FB1-4E7F-9745-7F1E542B56FB}"/>
          </ac:cxnSpMkLst>
        </pc:cxnChg>
        <pc:cxnChg chg="del">
          <ac:chgData name="Aleksandra K" userId="7732482f-b839-487d-a947-52a6ebb2bf1e" providerId="ADAL" clId="{180B0823-7EAC-466F-8301-045FB9E18093}" dt="2019-04-15T13:44:45.693" v="49" actId="478"/>
          <ac:cxnSpMkLst>
            <pc:docMk/>
            <pc:sldMk cId="3656566663" sldId="256"/>
            <ac:cxnSpMk id="393" creationId="{9213F705-4C0E-42FE-A24D-58FAFC720C18}"/>
          </ac:cxnSpMkLst>
        </pc:cxnChg>
        <pc:cxnChg chg="del">
          <ac:chgData name="Aleksandra K" userId="7732482f-b839-487d-a947-52a6ebb2bf1e" providerId="ADAL" clId="{180B0823-7EAC-466F-8301-045FB9E18093}" dt="2019-04-15T13:45:00.743" v="54" actId="478"/>
          <ac:cxnSpMkLst>
            <pc:docMk/>
            <pc:sldMk cId="3656566663" sldId="256"/>
            <ac:cxnSpMk id="398" creationId="{429870F5-265B-4A8B-94AC-74C6133189B0}"/>
          </ac:cxnSpMkLst>
        </pc:cxnChg>
        <pc:cxnChg chg="del">
          <ac:chgData name="Aleksandra K" userId="7732482f-b839-487d-a947-52a6ebb2bf1e" providerId="ADAL" clId="{180B0823-7EAC-466F-8301-045FB9E18093}" dt="2019-04-15T13:44:59.167" v="52" actId="478"/>
          <ac:cxnSpMkLst>
            <pc:docMk/>
            <pc:sldMk cId="3656566663" sldId="256"/>
            <ac:cxnSpMk id="400" creationId="{B948ED08-E531-46F4-A0DF-167C23022351}"/>
          </ac:cxnSpMkLst>
        </pc:cxnChg>
        <pc:cxnChg chg="del">
          <ac:chgData name="Aleksandra K" userId="7732482f-b839-487d-a947-52a6ebb2bf1e" providerId="ADAL" clId="{180B0823-7EAC-466F-8301-045FB9E18093}" dt="2019-04-15T13:45:15.193" v="61" actId="478"/>
          <ac:cxnSpMkLst>
            <pc:docMk/>
            <pc:sldMk cId="3656566663" sldId="256"/>
            <ac:cxnSpMk id="401" creationId="{D667478F-9A4B-428B-B834-F39C31D8F951}"/>
          </ac:cxnSpMkLst>
        </pc:cxnChg>
        <pc:cxnChg chg="del">
          <ac:chgData name="Aleksandra K" userId="7732482f-b839-487d-a947-52a6ebb2bf1e" providerId="ADAL" clId="{180B0823-7EAC-466F-8301-045FB9E18093}" dt="2019-04-15T13:45:08.599" v="57" actId="478"/>
          <ac:cxnSpMkLst>
            <pc:docMk/>
            <pc:sldMk cId="3656566663" sldId="256"/>
            <ac:cxnSpMk id="402" creationId="{2096399B-C18C-4176-9444-5AE05CD9CD4D}"/>
          </ac:cxnSpMkLst>
        </pc:cxnChg>
        <pc:cxnChg chg="del">
          <ac:chgData name="Aleksandra K" userId="7732482f-b839-487d-a947-52a6ebb2bf1e" providerId="ADAL" clId="{180B0823-7EAC-466F-8301-045FB9E18093}" dt="2019-04-15T13:45:10.949" v="58" actId="478"/>
          <ac:cxnSpMkLst>
            <pc:docMk/>
            <pc:sldMk cId="3656566663" sldId="256"/>
            <ac:cxnSpMk id="403" creationId="{29DA2622-5480-441A-866C-A663A25AD82E}"/>
          </ac:cxnSpMkLst>
        </pc:cxnChg>
        <pc:cxnChg chg="del">
          <ac:chgData name="Aleksandra K" userId="7732482f-b839-487d-a947-52a6ebb2bf1e" providerId="ADAL" clId="{180B0823-7EAC-466F-8301-045FB9E18093}" dt="2019-04-15T13:45:17.432" v="64" actId="478"/>
          <ac:cxnSpMkLst>
            <pc:docMk/>
            <pc:sldMk cId="3656566663" sldId="256"/>
            <ac:cxnSpMk id="406" creationId="{546A8BDC-7491-4091-951E-877FBD79EACC}"/>
          </ac:cxnSpMkLst>
        </pc:cxnChg>
      </pc:sldChg>
    </pc:docChg>
  </pc:docChgLst>
  <pc:docChgLst>
    <pc:chgData name="Beata Tomczak" userId="S::tomczak@agrotecpolska.onmicrosoft.com::03452b91-b07d-4e7c-9727-28f146d05318" providerId="AD" clId="Web-{5113CD78-C595-106C-8297-A2A2AA0888F4}"/>
    <pc:docChg chg="modSld">
      <pc:chgData name="Beata Tomczak" userId="S::tomczak@agrotecpolska.onmicrosoft.com::03452b91-b07d-4e7c-9727-28f146d05318" providerId="AD" clId="Web-{5113CD78-C595-106C-8297-A2A2AA0888F4}" dt="2019-04-18T11:07:36.986" v="7" actId="1076"/>
      <pc:docMkLst>
        <pc:docMk/>
      </pc:docMkLst>
      <pc:sldChg chg="modSp">
        <pc:chgData name="Beata Tomczak" userId="S::tomczak@agrotecpolska.onmicrosoft.com::03452b91-b07d-4e7c-9727-28f146d05318" providerId="AD" clId="Web-{5113CD78-C595-106C-8297-A2A2AA0888F4}" dt="2019-04-18T11:07:36.986" v="7" actId="1076"/>
        <pc:sldMkLst>
          <pc:docMk/>
          <pc:sldMk cId="3656566663" sldId="256"/>
        </pc:sldMkLst>
        <pc:spChg chg="mod">
          <ac:chgData name="Beata Tomczak" userId="S::tomczak@agrotecpolska.onmicrosoft.com::03452b91-b07d-4e7c-9727-28f146d05318" providerId="AD" clId="Web-{5113CD78-C595-106C-8297-A2A2AA0888F4}" dt="2019-04-18T11:06:42.080" v="1"/>
          <ac:spMkLst>
            <pc:docMk/>
            <pc:sldMk cId="3656566663" sldId="256"/>
            <ac:spMk id="2" creationId="{00000000-0000-0000-0000-000000000000}"/>
          </ac:spMkLst>
        </pc:spChg>
        <pc:spChg chg="mod">
          <ac:chgData name="Beata Tomczak" userId="S::tomczak@agrotecpolska.onmicrosoft.com::03452b91-b07d-4e7c-9727-28f146d05318" providerId="AD" clId="Web-{5113CD78-C595-106C-8297-A2A2AA0888F4}" dt="2019-04-18T11:07:32.033" v="6" actId="14100"/>
          <ac:spMkLst>
            <pc:docMk/>
            <pc:sldMk cId="3656566663" sldId="256"/>
            <ac:spMk id="32" creationId="{B3F5BA8F-CB0D-4275-BFDD-45F0AAC2BAC4}"/>
          </ac:spMkLst>
        </pc:spChg>
        <pc:spChg chg="mod">
          <ac:chgData name="Beata Tomczak" userId="S::tomczak@agrotecpolska.onmicrosoft.com::03452b91-b07d-4e7c-9727-28f146d05318" providerId="AD" clId="Web-{5113CD78-C595-106C-8297-A2A2AA0888F4}" dt="2019-04-18T11:07:36.986" v="7" actId="1076"/>
          <ac:spMkLst>
            <pc:docMk/>
            <pc:sldMk cId="3656566663" sldId="256"/>
            <ac:spMk id="33" creationId="{A8FF26F4-5A3C-4AAE-AF1F-684793789315}"/>
          </ac:spMkLst>
        </pc:spChg>
        <pc:spChg chg="mod">
          <ac:chgData name="Beata Tomczak" userId="S::tomczak@agrotecpolska.onmicrosoft.com::03452b91-b07d-4e7c-9727-28f146d05318" providerId="AD" clId="Web-{5113CD78-C595-106C-8297-A2A2AA0888F4}" dt="2019-04-18T11:07:19.486" v="3" actId="1076"/>
          <ac:spMkLst>
            <pc:docMk/>
            <pc:sldMk cId="3656566663" sldId="256"/>
            <ac:spMk id="87" creationId="{FFE5E650-D2B8-4AA4-9AC0-386DE19A4631}"/>
          </ac:spMkLst>
        </pc:spChg>
        <pc:cxnChg chg="mod">
          <ac:chgData name="Beata Tomczak" userId="S::tomczak@agrotecpolska.onmicrosoft.com::03452b91-b07d-4e7c-9727-28f146d05318" providerId="AD" clId="Web-{5113CD78-C595-106C-8297-A2A2AA0888F4}" dt="2019-04-18T11:07:03.861" v="2" actId="14100"/>
          <ac:cxnSpMkLst>
            <pc:docMk/>
            <pc:sldMk cId="3656566663" sldId="256"/>
            <ac:cxnSpMk id="249" creationId="{D0388D60-18FC-46E9-8F5D-A4086AE7FCA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3B66A7-115B-4478-88A9-4C1DE537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B41C22C-84BD-4CCB-9E16-4985177F5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E05AA0F-F67C-48F1-9FE7-86C6F19B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5CB2DB6-35C3-4935-9FB5-91741682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F7793C-42BE-45D6-A1DA-70F4D9AC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8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304AA2-B7AE-4991-A93D-B04458FB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0D9914E-FE9E-471D-9FE1-7ACC0F7E6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76473CD-1B64-4900-B0D7-7260160C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91FCA07-AEE4-4155-BC33-ACA5C2D9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AC33AE-CB80-43CB-9A6E-58124E33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483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3614B1F4-A6F6-4278-B35F-8D0BCCD53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45B1740-93F1-4B43-AFC8-AF5762E0F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F32A64-76FE-49B4-9065-AA203D951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7F60C12-8524-49CD-A53E-E683702E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3EB49C0-569A-4379-93CF-A1B85DF5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652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65B6AB-A6FF-48CB-9B04-7C918DEB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D022065-3A62-468A-BC06-934909587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51E388F-84E6-418A-9AB4-D85D1245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E54AB44-CF43-41D0-9821-655FBC45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CB35E56-22ED-42B3-B02A-4DE255854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813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9E251D-68B9-4CEA-A565-C5DDC7AD6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91D9C0E-8CD1-4A00-B622-0267A6ABC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957EE4B-C87C-4424-A88C-112A73C2A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2F1C060-1BEB-4F50-89A6-B95D840F0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17B0843-B733-47C1-9E0F-056681D73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08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A14513-B253-4D7B-9E93-006E1778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E3015BE-479E-4B39-85A1-5AA5E11E4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9EB0599-0748-424E-8697-2BFED018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71A13E-71C7-4F5D-A260-89C6ED414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3C9315B-914A-4A25-AC82-C969B4897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CFDB80F-C269-4F7E-9733-4E560D6B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830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4D5A95F-C087-481D-A364-32540775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69787D5-2C71-4DED-8C07-AA895665F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4D8E94F-7AA8-4369-BF55-F240C4652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0FD08B1-5263-4D95-B69E-C041CEE7C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93F217C-7CC2-412F-8365-758B7E8E2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DBED16B-B4BB-4001-8C59-7FE40B22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90A574A9-AD4D-433C-B6C2-1A3DF546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9246584-E58C-4D6F-8A32-896A7AB2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090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CFA67-FE0C-401C-919B-DF5CA5EAD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3A56116-12F7-4739-81EA-83B4D24C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8DAA23E-696D-4BB2-B893-B79D3907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1139925-2D84-4028-BBC6-0AA523F6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705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EC7EC3A-DCE7-4321-B28A-8F87D9CE0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CC26113-0629-44B1-938A-230E315AA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7BBC70-A6E8-4F96-9323-7EBD84CE2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419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3A71E0-D711-4691-9022-9DA67A6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E6F1322-5A5F-4273-B2D7-5CB0F2C6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BD9B5EA-E2FB-492D-BB87-D1C7E9DBC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880CB5D-02AE-4D63-AD33-18393387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9039B9B-6491-4681-AC81-69D42570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F31DB4B-76F5-4B21-8DBB-47CB675D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89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25ECDB-5C83-43FE-9DD4-825BD561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B401275-5502-416F-B8BB-6AB2205BCD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D7A53D1-245E-4B13-9730-C68254B5A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8BB8632-CF5C-4BE5-8FE5-354FC66E1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186D1E5-3237-4CA2-B9AF-4E1A16A55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AB60536-4815-426D-9B60-5E007286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82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B0403FA-FA1C-4CFD-A474-74E2FAF5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E30B61-FE12-4B3B-ABD3-E78D10719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9572EB1-4C42-4F22-97FD-F9338CA0E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8A83E56-93E4-47C6-900A-8FD0E2AD5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478AE57-D23D-463A-8DC2-0E567F241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674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/>
        </p:nvSpPr>
        <p:spPr>
          <a:xfrm>
            <a:off x="152400" y="464960"/>
            <a:ext cx="1401361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50" b="1" dirty="0"/>
              <a:t>Potrzeby społeczno-gospodarcze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2DF13EA-FCE5-46AD-A32D-C1FC40C2CE7F}"/>
              </a:ext>
            </a:extLst>
          </p:cNvPr>
          <p:cNvSpPr txBox="1"/>
          <p:nvPr/>
        </p:nvSpPr>
        <p:spPr>
          <a:xfrm>
            <a:off x="1912456" y="464960"/>
            <a:ext cx="1839892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7356683-BB11-4023-98C0-F601398B22A2}"/>
              </a:ext>
            </a:extLst>
          </p:cNvPr>
          <p:cNvSpPr txBox="1"/>
          <p:nvPr/>
        </p:nvSpPr>
        <p:spPr>
          <a:xfrm>
            <a:off x="8011600" y="488195"/>
            <a:ext cx="19134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Rezultat strategiczny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577DE364-DB2C-4598-9E0E-A4F48EDB2F09}"/>
              </a:ext>
            </a:extLst>
          </p:cNvPr>
          <p:cNvSpPr txBox="1"/>
          <p:nvPr/>
        </p:nvSpPr>
        <p:spPr>
          <a:xfrm>
            <a:off x="10487026" y="484844"/>
            <a:ext cx="1475966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Czynniki zewnętrzne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F8444FC2-5301-4146-BA96-03F99B701597}"/>
              </a:ext>
            </a:extLst>
          </p:cNvPr>
          <p:cNvSpPr txBox="1"/>
          <p:nvPr/>
        </p:nvSpPr>
        <p:spPr>
          <a:xfrm>
            <a:off x="152400" y="2473622"/>
            <a:ext cx="1401361" cy="3591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Zwiększenie potencjału turystycznego regionu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5606DC27-0FB4-49FE-B422-CEA4491A0AF4}"/>
              </a:ext>
            </a:extLst>
          </p:cNvPr>
          <p:cNvSpPr txBox="1"/>
          <p:nvPr/>
        </p:nvSpPr>
        <p:spPr>
          <a:xfrm>
            <a:off x="1923012" y="1432565"/>
            <a:ext cx="1825459" cy="57944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Rozbudowa i modernizacja infrastruktury przemysłów kultury o znaczeniu ponadregionalnym (Dz. 4.2, PI 6c)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4393DA38-0775-4DFB-A921-E6B84BBDA5F1}"/>
              </a:ext>
            </a:extLst>
          </p:cNvPr>
          <p:cNvSpPr txBox="1"/>
          <p:nvPr/>
        </p:nvSpPr>
        <p:spPr>
          <a:xfrm>
            <a:off x="4681692" y="1443483"/>
            <a:ext cx="2482962" cy="63529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Wzrost oczekiwanej liczby odwiedzin w objętych wsparciem miejscach należących do dziedzictwa kulturalnego i naturalnego oraz stanowiących atrakcje turystyczne [osoby]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93C476E2-ECBC-47B3-A653-0570AC38E0F3}"/>
              </a:ext>
            </a:extLst>
          </p:cNvPr>
          <p:cNvSpPr txBox="1"/>
          <p:nvPr/>
        </p:nvSpPr>
        <p:spPr>
          <a:xfrm>
            <a:off x="8007682" y="1422245"/>
            <a:ext cx="1917368" cy="5057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Udzielone noclegi w turystycznych obiektach noclegowych [os.]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B3F5BA8F-CB0D-4275-BFDD-45F0AAC2BAC4}"/>
              </a:ext>
            </a:extLst>
          </p:cNvPr>
          <p:cNvSpPr txBox="1"/>
          <p:nvPr/>
        </p:nvSpPr>
        <p:spPr>
          <a:xfrm>
            <a:off x="10410826" y="2255719"/>
            <a:ext cx="1554515" cy="54544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Wysoki potencjał w zakresie bioróżnorodności, dziedzictwa przyrodniczego i kulturowego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A8FF26F4-5A3C-4AAE-AF1F-684793789315}"/>
              </a:ext>
            </a:extLst>
          </p:cNvPr>
          <p:cNvSpPr txBox="1"/>
          <p:nvPr/>
        </p:nvSpPr>
        <p:spPr>
          <a:xfrm>
            <a:off x="10439402" y="3085314"/>
            <a:ext cx="1528390" cy="2539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Program Natura 2000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580530" y="132697"/>
            <a:ext cx="924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Oś Priorytetowa IV Naturalne otoczenie człowieka - EFRR – (CT6, 8)</a:t>
            </a:r>
          </a:p>
        </p:txBody>
      </p:sp>
      <p:sp>
        <p:nvSpPr>
          <p:cNvPr id="69" name="pole tekstowe 68">
            <a:extLst>
              <a:ext uri="{FF2B5EF4-FFF2-40B4-BE49-F238E27FC236}">
                <a16:creationId xmlns:a16="http://schemas.microsoft.com/office/drawing/2014/main" id="{F8444FC2-5301-4146-BA96-03F99B701597}"/>
              </a:ext>
            </a:extLst>
          </p:cNvPr>
          <p:cNvSpPr txBox="1"/>
          <p:nvPr/>
        </p:nvSpPr>
        <p:spPr>
          <a:xfrm>
            <a:off x="152400" y="984592"/>
            <a:ext cx="1401361" cy="8708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Dostosowanie obiektów do celów użytkowych, udostępnienie obiektów mieszkańcom regionu i turystom</a:t>
            </a:r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id="{B3F5BA8F-CB0D-4275-BFDD-45F0AAC2BAC4}"/>
              </a:ext>
            </a:extLst>
          </p:cNvPr>
          <p:cNvSpPr txBox="1"/>
          <p:nvPr/>
        </p:nvSpPr>
        <p:spPr>
          <a:xfrm>
            <a:off x="152400" y="1928035"/>
            <a:ext cx="1401361" cy="5006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Ochrona rodzimego dziedzictwa Pomorza Zachodniego</a:t>
            </a:r>
          </a:p>
        </p:txBody>
      </p:sp>
      <p:sp>
        <p:nvSpPr>
          <p:cNvPr id="45" name="pole tekstowe 44">
            <a:extLst>
              <a:ext uri="{FF2B5EF4-FFF2-40B4-BE49-F238E27FC236}">
                <a16:creationId xmlns:a16="http://schemas.microsoft.com/office/drawing/2014/main" id="{571AE202-36C0-4863-B0DE-E951C857E851}"/>
              </a:ext>
            </a:extLst>
          </p:cNvPr>
          <p:cNvSpPr txBox="1"/>
          <p:nvPr/>
        </p:nvSpPr>
        <p:spPr>
          <a:xfrm>
            <a:off x="4690326" y="3658092"/>
            <a:ext cx="2405184" cy="2383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wspartych instytucji </a:t>
            </a:r>
            <a:r>
              <a:rPr lang="pl-PL" sz="900" dirty="0" err="1">
                <a:solidFill>
                  <a:sysClr val="windowText" lastClr="000000"/>
                </a:solidFill>
              </a:rPr>
              <a:t>paramuzealnych</a:t>
            </a:r>
            <a:endParaRPr lang="pl-PL" sz="900" dirty="0">
              <a:solidFill>
                <a:sysClr val="windowText" lastClr="000000"/>
              </a:solidFill>
            </a:endParaRPr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id="{654301B4-CBFF-43E4-A517-00042E983333}"/>
              </a:ext>
            </a:extLst>
          </p:cNvPr>
          <p:cNvSpPr txBox="1"/>
          <p:nvPr/>
        </p:nvSpPr>
        <p:spPr>
          <a:xfrm>
            <a:off x="4699591" y="4528326"/>
            <a:ext cx="2426735" cy="3901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Długość szlaków turystycznych [km]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id="{9710A456-5CE1-43FD-88C7-04558B09CC29}"/>
              </a:ext>
            </a:extLst>
          </p:cNvPr>
          <p:cNvSpPr txBox="1"/>
          <p:nvPr/>
        </p:nvSpPr>
        <p:spPr>
          <a:xfrm>
            <a:off x="4699591" y="488195"/>
            <a:ext cx="2465063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Produkt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id="{41EF88CB-C56B-4F4D-851C-0FA0AB15FEB8}"/>
              </a:ext>
            </a:extLst>
          </p:cNvPr>
          <p:cNvSpPr txBox="1"/>
          <p:nvPr/>
        </p:nvSpPr>
        <p:spPr>
          <a:xfrm>
            <a:off x="4643210" y="2683512"/>
            <a:ext cx="2500540" cy="54631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Powierzchnia siedlisk wspieranych w celu uzyskania lepszego statusu ochrony [ha]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DE7914DB-AD50-4F43-8E87-24056AE46FF7}"/>
              </a:ext>
            </a:extLst>
          </p:cNvPr>
          <p:cNvSpPr txBox="1"/>
          <p:nvPr/>
        </p:nvSpPr>
        <p:spPr>
          <a:xfrm>
            <a:off x="4681692" y="2178379"/>
            <a:ext cx="2465693" cy="3659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instytucji kultury objętych wsparciem [szt.]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id="{DFE979C8-D640-4068-A938-C65EA5FBBC8D}"/>
              </a:ext>
            </a:extLst>
          </p:cNvPr>
          <p:cNvSpPr txBox="1"/>
          <p:nvPr/>
        </p:nvSpPr>
        <p:spPr>
          <a:xfrm>
            <a:off x="4698961" y="1027017"/>
            <a:ext cx="2465693" cy="35059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zabytków nieruchomych objętych wsparciem [szt.]</a:t>
            </a:r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id="{4A1AADA2-4CD8-42C3-87E1-55EAA18E4D1C}"/>
              </a:ext>
            </a:extLst>
          </p:cNvPr>
          <p:cNvSpPr txBox="1"/>
          <p:nvPr/>
        </p:nvSpPr>
        <p:spPr>
          <a:xfrm>
            <a:off x="152400" y="2867349"/>
            <a:ext cx="1401361" cy="3624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Poprawa dostępności do kultury </a:t>
            </a:r>
          </a:p>
        </p:txBody>
      </p:sp>
      <p:cxnSp>
        <p:nvCxnSpPr>
          <p:cNvPr id="83" name="Łącznik prosty ze strzałką 82">
            <a:extLst>
              <a:ext uri="{FF2B5EF4-FFF2-40B4-BE49-F238E27FC236}">
                <a16:creationId xmlns:a16="http://schemas.microsoft.com/office/drawing/2014/main" id="{5BEC1FB5-F2FE-4EB0-A6DC-182148BEAA82}"/>
              </a:ext>
            </a:extLst>
          </p:cNvPr>
          <p:cNvCxnSpPr>
            <a:cxnSpLocks/>
          </p:cNvCxnSpPr>
          <p:nvPr/>
        </p:nvCxnSpPr>
        <p:spPr>
          <a:xfrm>
            <a:off x="3739206" y="1185856"/>
            <a:ext cx="951120" cy="2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Łącznik prosty ze strzałką 103">
            <a:extLst>
              <a:ext uri="{FF2B5EF4-FFF2-40B4-BE49-F238E27FC236}">
                <a16:creationId xmlns:a16="http://schemas.microsoft.com/office/drawing/2014/main" id="{AF6571CF-3B75-444D-A940-ACDBCBFF098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1553761" y="1188149"/>
            <a:ext cx="3681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pole tekstowe 61">
            <a:extLst>
              <a:ext uri="{FF2B5EF4-FFF2-40B4-BE49-F238E27FC236}">
                <a16:creationId xmlns:a16="http://schemas.microsoft.com/office/drawing/2014/main" id="{1656599E-A38B-4232-808E-4DA7EFE8F068}"/>
              </a:ext>
            </a:extLst>
          </p:cNvPr>
          <p:cNvSpPr txBox="1"/>
          <p:nvPr/>
        </p:nvSpPr>
        <p:spPr>
          <a:xfrm>
            <a:off x="152400" y="3275779"/>
            <a:ext cx="1401361" cy="76462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Zwiększenie uczestnictwa w wydarzeniach kulturalnych mieszkańców województwa</a:t>
            </a:r>
          </a:p>
        </p:txBody>
      </p:sp>
      <p:sp>
        <p:nvSpPr>
          <p:cNvPr id="87" name="pole tekstowe 86">
            <a:extLst>
              <a:ext uri="{FF2B5EF4-FFF2-40B4-BE49-F238E27FC236}">
                <a16:creationId xmlns:a16="http://schemas.microsoft.com/office/drawing/2014/main" id="{FFE5E650-D2B8-4AA4-9AC0-386DE19A4631}"/>
              </a:ext>
            </a:extLst>
          </p:cNvPr>
          <p:cNvSpPr txBox="1"/>
          <p:nvPr/>
        </p:nvSpPr>
        <p:spPr>
          <a:xfrm>
            <a:off x="10410826" y="1454061"/>
            <a:ext cx="1528391" cy="48343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Położeniu regionu w obszarze nadmorskim</a:t>
            </a:r>
          </a:p>
        </p:txBody>
      </p:sp>
      <p:sp>
        <p:nvSpPr>
          <p:cNvPr id="91" name="pole tekstowe 90">
            <a:extLst>
              <a:ext uri="{FF2B5EF4-FFF2-40B4-BE49-F238E27FC236}">
                <a16:creationId xmlns:a16="http://schemas.microsoft.com/office/drawing/2014/main" id="{FBA54CE2-3B3A-403F-9293-769C67C2F8DD}"/>
              </a:ext>
            </a:extLst>
          </p:cNvPr>
          <p:cNvSpPr txBox="1"/>
          <p:nvPr/>
        </p:nvSpPr>
        <p:spPr>
          <a:xfrm>
            <a:off x="1912458" y="2074053"/>
            <a:ext cx="1839890" cy="7687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Tworzenie centrów ochrony różnorodności biologicznej na obszarach miejskich i pozamiejskich w oparciu o gatunki rodzime (Dz. 4.3, PI 6d)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5DC21AA-40AC-4951-B885-CB16B9EF498A}"/>
              </a:ext>
            </a:extLst>
          </p:cNvPr>
          <p:cNvSpPr/>
          <p:nvPr/>
        </p:nvSpPr>
        <p:spPr>
          <a:xfrm>
            <a:off x="1921864" y="989055"/>
            <a:ext cx="1830947" cy="39818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Realizacja prac konserwatorskich i restauratorskich (Dz. 4.1, PI 6c)</a:t>
            </a:r>
            <a:endParaRPr lang="pl-PL" sz="900" dirty="0">
              <a:solidFill>
                <a:schemeClr val="dk1"/>
              </a:solidFill>
            </a:endParaRPr>
          </a:p>
        </p:txBody>
      </p:sp>
      <p:sp>
        <p:nvSpPr>
          <p:cNvPr id="39" name="pole tekstowe 38">
            <a:extLst>
              <a:ext uri="{FF2B5EF4-FFF2-40B4-BE49-F238E27FC236}">
                <a16:creationId xmlns:a16="http://schemas.microsoft.com/office/drawing/2014/main" id="{5E1C448A-7DF5-4A3B-B465-A8B0AE9BE713}"/>
              </a:ext>
            </a:extLst>
          </p:cNvPr>
          <p:cNvSpPr txBox="1"/>
          <p:nvPr/>
        </p:nvSpPr>
        <p:spPr>
          <a:xfrm>
            <a:off x="4690326" y="5573556"/>
            <a:ext cx="2465693" cy="3441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L. wspartych obiektów turystycznych i rekreacyjnych [szt.]</a:t>
            </a:r>
          </a:p>
        </p:txBody>
      </p:sp>
      <p:sp>
        <p:nvSpPr>
          <p:cNvPr id="53" name="pole tekstowe 52">
            <a:extLst>
              <a:ext uri="{FF2B5EF4-FFF2-40B4-BE49-F238E27FC236}">
                <a16:creationId xmlns:a16="http://schemas.microsoft.com/office/drawing/2014/main" id="{1E12445D-5482-447A-BA5D-0214876F1E9C}"/>
              </a:ext>
            </a:extLst>
          </p:cNvPr>
          <p:cNvSpPr txBox="1"/>
          <p:nvPr/>
        </p:nvSpPr>
        <p:spPr>
          <a:xfrm>
            <a:off x="8009630" y="2291416"/>
            <a:ext cx="1915419" cy="5057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Udział powierzchni obszarów chronionych w powierzchni ogółem [%]</a:t>
            </a:r>
          </a:p>
        </p:txBody>
      </p:sp>
      <p:sp>
        <p:nvSpPr>
          <p:cNvPr id="54" name="pole tekstowe 53">
            <a:extLst>
              <a:ext uri="{FF2B5EF4-FFF2-40B4-BE49-F238E27FC236}">
                <a16:creationId xmlns:a16="http://schemas.microsoft.com/office/drawing/2014/main" id="{C46E6226-EF09-4BD7-99FC-57F7F49BD6AC}"/>
              </a:ext>
            </a:extLst>
          </p:cNvPr>
          <p:cNvSpPr txBox="1"/>
          <p:nvPr/>
        </p:nvSpPr>
        <p:spPr>
          <a:xfrm>
            <a:off x="8007681" y="3120625"/>
            <a:ext cx="1917367" cy="91978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Odsetek obszarów posiadających zatwierdzone plany ochrony lub plany zadań ochronnych w stosunku do liczby obszarów, dla których plany ochrony i plany zadań ochronnych są wymagane [%]</a:t>
            </a:r>
          </a:p>
        </p:txBody>
      </p:sp>
      <p:sp>
        <p:nvSpPr>
          <p:cNvPr id="60" name="pole tekstowe 59">
            <a:extLst>
              <a:ext uri="{FF2B5EF4-FFF2-40B4-BE49-F238E27FC236}">
                <a16:creationId xmlns:a16="http://schemas.microsoft.com/office/drawing/2014/main" id="{C77A845A-8214-45F6-AB10-287200628B93}"/>
              </a:ext>
            </a:extLst>
          </p:cNvPr>
          <p:cNvSpPr txBox="1"/>
          <p:nvPr/>
        </p:nvSpPr>
        <p:spPr>
          <a:xfrm>
            <a:off x="8021074" y="4529496"/>
            <a:ext cx="1903974" cy="5226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Wskaźnik zatrudnienia osób w wieku 20-64 lata [%]</a:t>
            </a:r>
          </a:p>
        </p:txBody>
      </p:sp>
      <p:sp>
        <p:nvSpPr>
          <p:cNvPr id="61" name="pole tekstowe 60">
            <a:extLst>
              <a:ext uri="{FF2B5EF4-FFF2-40B4-BE49-F238E27FC236}">
                <a16:creationId xmlns:a16="http://schemas.microsoft.com/office/drawing/2014/main" id="{9E77687F-454C-4220-B8E8-58A0B3AC9915}"/>
              </a:ext>
            </a:extLst>
          </p:cNvPr>
          <p:cNvSpPr txBox="1"/>
          <p:nvPr/>
        </p:nvSpPr>
        <p:spPr>
          <a:xfrm>
            <a:off x="152400" y="4217770"/>
            <a:ext cx="1401361" cy="8343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Powstrzymanie procesu utraty różnorodności biologicznej i naturalnych walorów krajobrazowych w regionie</a:t>
            </a:r>
          </a:p>
        </p:txBody>
      </p:sp>
      <p:sp>
        <p:nvSpPr>
          <p:cNvPr id="56" name="pole tekstowe 55">
            <a:extLst>
              <a:ext uri="{FF2B5EF4-FFF2-40B4-BE49-F238E27FC236}">
                <a16:creationId xmlns:a16="http://schemas.microsoft.com/office/drawing/2014/main" id="{B76976A0-9A0F-4ADB-92AD-E62C07A085AB}"/>
              </a:ext>
            </a:extLst>
          </p:cNvPr>
          <p:cNvSpPr txBox="1"/>
          <p:nvPr/>
        </p:nvSpPr>
        <p:spPr>
          <a:xfrm>
            <a:off x="152400" y="5159759"/>
            <a:ext cx="1401361" cy="4767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Racjonalne planowanie inwestycji przez inwestorów </a:t>
            </a:r>
          </a:p>
        </p:txBody>
      </p:sp>
      <p:sp>
        <p:nvSpPr>
          <p:cNvPr id="57" name="pole tekstowe 56">
            <a:extLst>
              <a:ext uri="{FF2B5EF4-FFF2-40B4-BE49-F238E27FC236}">
                <a16:creationId xmlns:a16="http://schemas.microsoft.com/office/drawing/2014/main" id="{57BFEF76-6A50-40B1-8563-050C5726CEC2}"/>
              </a:ext>
            </a:extLst>
          </p:cNvPr>
          <p:cNvSpPr txBox="1"/>
          <p:nvPr/>
        </p:nvSpPr>
        <p:spPr>
          <a:xfrm>
            <a:off x="152400" y="5726698"/>
            <a:ext cx="1401361" cy="3441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Wzmocnienie lokalnego rynku pracy</a:t>
            </a:r>
          </a:p>
        </p:txBody>
      </p:sp>
      <p:sp>
        <p:nvSpPr>
          <p:cNvPr id="58" name="pole tekstowe 57">
            <a:extLst>
              <a:ext uri="{FF2B5EF4-FFF2-40B4-BE49-F238E27FC236}">
                <a16:creationId xmlns:a16="http://schemas.microsoft.com/office/drawing/2014/main" id="{D984992D-C55B-419A-B738-AF4A5044D960}"/>
              </a:ext>
            </a:extLst>
          </p:cNvPr>
          <p:cNvSpPr txBox="1"/>
          <p:nvPr/>
        </p:nvSpPr>
        <p:spPr>
          <a:xfrm>
            <a:off x="152399" y="6161115"/>
            <a:ext cx="1401361" cy="3441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Zmniejszenie efektów zmian demograficznych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3C3378DF-BBB9-480B-9FFD-DF86D7ECC53A}"/>
              </a:ext>
            </a:extLst>
          </p:cNvPr>
          <p:cNvSpPr txBox="1"/>
          <p:nvPr/>
        </p:nvSpPr>
        <p:spPr>
          <a:xfrm>
            <a:off x="1918937" y="4342975"/>
            <a:ext cx="1821078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Działania informacyjno-edukacyjne (Dz. 4.5, PI 6d)</a:t>
            </a: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5CE3E0A3-B1C8-4E63-94BB-B89FC271F93F}"/>
              </a:ext>
            </a:extLst>
          </p:cNvPr>
          <p:cNvSpPr txBox="1"/>
          <p:nvPr/>
        </p:nvSpPr>
        <p:spPr>
          <a:xfrm>
            <a:off x="1912457" y="3568561"/>
            <a:ext cx="1839890" cy="7131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Inwestycje nakierowane na zachowanie siedlisk i gatunków oraz odtworzenie ich tam, gdzie zostały zdegradowane (Dz. 4.4, PI 6d)</a:t>
            </a:r>
          </a:p>
        </p:txBody>
      </p:sp>
      <p:sp>
        <p:nvSpPr>
          <p:cNvPr id="70" name="pole tekstowe 69">
            <a:extLst>
              <a:ext uri="{FF2B5EF4-FFF2-40B4-BE49-F238E27FC236}">
                <a16:creationId xmlns:a16="http://schemas.microsoft.com/office/drawing/2014/main" id="{ACF4D27D-5165-41CC-9AA5-1EC949312026}"/>
              </a:ext>
            </a:extLst>
          </p:cNvPr>
          <p:cNvSpPr txBox="1"/>
          <p:nvPr/>
        </p:nvSpPr>
        <p:spPr>
          <a:xfrm>
            <a:off x="1912458" y="2919219"/>
            <a:ext cx="1839890" cy="59356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Wsparcie dla ośrodków prowadzących działalność w zakresie edukacji ekologicznej (Dz. 4.3, PI 6d)</a:t>
            </a:r>
          </a:p>
        </p:txBody>
      </p:sp>
      <p:sp>
        <p:nvSpPr>
          <p:cNvPr id="71" name="pole tekstowe 70">
            <a:extLst>
              <a:ext uri="{FF2B5EF4-FFF2-40B4-BE49-F238E27FC236}">
                <a16:creationId xmlns:a16="http://schemas.microsoft.com/office/drawing/2014/main" id="{721C76F5-7116-4902-B463-D1DB006BFA26}"/>
              </a:ext>
            </a:extLst>
          </p:cNvPr>
          <p:cNvSpPr txBox="1"/>
          <p:nvPr/>
        </p:nvSpPr>
        <p:spPr>
          <a:xfrm>
            <a:off x="1903050" y="4743728"/>
            <a:ext cx="1839890" cy="6168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Ukierunkowanie ruchu turystycznego na obszarach cennych przyrodniczo (Dz. 4.6, PI 6d)</a:t>
            </a:r>
          </a:p>
        </p:txBody>
      </p:sp>
      <p:sp>
        <p:nvSpPr>
          <p:cNvPr id="72" name="pole tekstowe 71">
            <a:extLst>
              <a:ext uri="{FF2B5EF4-FFF2-40B4-BE49-F238E27FC236}">
                <a16:creationId xmlns:a16="http://schemas.microsoft.com/office/drawing/2014/main" id="{073463AF-2E94-4B22-81DA-5DB85D63CFF7}"/>
              </a:ext>
            </a:extLst>
          </p:cNvPr>
          <p:cNvSpPr txBox="1"/>
          <p:nvPr/>
        </p:nvSpPr>
        <p:spPr>
          <a:xfrm>
            <a:off x="1903050" y="5390454"/>
            <a:ext cx="1839890" cy="4921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Wsparcie ośrodków rehabilitacji dziko żyjących zwierząt (Dz. 4.7, PI 6d)</a:t>
            </a:r>
          </a:p>
        </p:txBody>
      </p:sp>
      <p:sp>
        <p:nvSpPr>
          <p:cNvPr id="73" name="pole tekstowe 72">
            <a:extLst>
              <a:ext uri="{FF2B5EF4-FFF2-40B4-BE49-F238E27FC236}">
                <a16:creationId xmlns:a16="http://schemas.microsoft.com/office/drawing/2014/main" id="{4CF848B8-D162-40DC-80D8-7DDB87EEEEE8}"/>
              </a:ext>
            </a:extLst>
          </p:cNvPr>
          <p:cNvSpPr txBox="1"/>
          <p:nvPr/>
        </p:nvSpPr>
        <p:spPr>
          <a:xfrm>
            <a:off x="1900125" y="5917686"/>
            <a:ext cx="1839890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Sporządzenie inwentaryzacji przyrodniczej gmin(Dz. 4.8, PI 6d)</a:t>
            </a:r>
          </a:p>
        </p:txBody>
      </p:sp>
      <p:sp>
        <p:nvSpPr>
          <p:cNvPr id="75" name="pole tekstowe 74">
            <a:extLst>
              <a:ext uri="{FF2B5EF4-FFF2-40B4-BE49-F238E27FC236}">
                <a16:creationId xmlns:a16="http://schemas.microsoft.com/office/drawing/2014/main" id="{6542D854-79AE-40E5-985B-151DE4D5D4AA}"/>
              </a:ext>
            </a:extLst>
          </p:cNvPr>
          <p:cNvSpPr txBox="1"/>
          <p:nvPr/>
        </p:nvSpPr>
        <p:spPr>
          <a:xfrm>
            <a:off x="1900125" y="6291288"/>
            <a:ext cx="1839890" cy="52209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Wsparcie projektów z zakresu infrastruktury turystyki aktywnej i uzdrowiskowej(Dz. 4.9, PI 8b)</a:t>
            </a:r>
          </a:p>
        </p:txBody>
      </p:sp>
      <p:cxnSp>
        <p:nvCxnSpPr>
          <p:cNvPr id="125" name="Łącznik prosty ze strzałką 124">
            <a:extLst>
              <a:ext uri="{FF2B5EF4-FFF2-40B4-BE49-F238E27FC236}">
                <a16:creationId xmlns:a16="http://schemas.microsoft.com/office/drawing/2014/main" id="{ED0A9745-1B10-4C5F-AF58-CD7D864793B4}"/>
              </a:ext>
            </a:extLst>
          </p:cNvPr>
          <p:cNvCxnSpPr>
            <a:cxnSpLocks/>
            <a:stCxn id="16" idx="3"/>
            <a:endCxn id="64" idx="1"/>
          </p:cNvCxnSpPr>
          <p:nvPr/>
        </p:nvCxnSpPr>
        <p:spPr>
          <a:xfrm>
            <a:off x="3748471" y="1722290"/>
            <a:ext cx="933221" cy="639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Łącznik prosty 195">
            <a:extLst>
              <a:ext uri="{FF2B5EF4-FFF2-40B4-BE49-F238E27FC236}">
                <a16:creationId xmlns:a16="http://schemas.microsoft.com/office/drawing/2014/main" id="{6CF0DD13-A878-4971-BAA0-CA5E89AD9C8E}"/>
              </a:ext>
            </a:extLst>
          </p:cNvPr>
          <p:cNvCxnSpPr/>
          <p:nvPr/>
        </p:nvCxnSpPr>
        <p:spPr>
          <a:xfrm flipV="1">
            <a:off x="1670382" y="1188149"/>
            <a:ext cx="0" cy="1334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Łącznik prosty ze strzałką 209">
            <a:extLst>
              <a:ext uri="{FF2B5EF4-FFF2-40B4-BE49-F238E27FC236}">
                <a16:creationId xmlns:a16="http://schemas.microsoft.com/office/drawing/2014/main" id="{F2F4B91D-B4D8-4EE1-BC95-3F573EAB73F8}"/>
              </a:ext>
            </a:extLst>
          </p:cNvPr>
          <p:cNvCxnSpPr/>
          <p:nvPr/>
        </p:nvCxnSpPr>
        <p:spPr>
          <a:xfrm>
            <a:off x="1553761" y="2522774"/>
            <a:ext cx="1166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Łącznik prosty ze strzałką 212">
            <a:extLst>
              <a:ext uri="{FF2B5EF4-FFF2-40B4-BE49-F238E27FC236}">
                <a16:creationId xmlns:a16="http://schemas.microsoft.com/office/drawing/2014/main" id="{3F14FBB3-E8E9-4D09-B4B3-895097EF712B}"/>
              </a:ext>
            </a:extLst>
          </p:cNvPr>
          <p:cNvCxnSpPr>
            <a:stCxn id="74" idx="3"/>
          </p:cNvCxnSpPr>
          <p:nvPr/>
        </p:nvCxnSpPr>
        <p:spPr>
          <a:xfrm>
            <a:off x="1553761" y="2178380"/>
            <a:ext cx="1166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Łącznik prosty ze strzałką 215">
            <a:extLst>
              <a:ext uri="{FF2B5EF4-FFF2-40B4-BE49-F238E27FC236}">
                <a16:creationId xmlns:a16="http://schemas.microsoft.com/office/drawing/2014/main" id="{409803B1-30A7-4294-ADDD-6EB2AA63299A}"/>
              </a:ext>
            </a:extLst>
          </p:cNvPr>
          <p:cNvCxnSpPr>
            <a:cxnSpLocks/>
          </p:cNvCxnSpPr>
          <p:nvPr/>
        </p:nvCxnSpPr>
        <p:spPr>
          <a:xfrm>
            <a:off x="1737812" y="1800068"/>
            <a:ext cx="1840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Łącznik prosty 216">
            <a:extLst>
              <a:ext uri="{FF2B5EF4-FFF2-40B4-BE49-F238E27FC236}">
                <a16:creationId xmlns:a16="http://schemas.microsoft.com/office/drawing/2014/main" id="{181D3CEA-EC9E-4ECB-A9AD-D90722E7756E}"/>
              </a:ext>
            </a:extLst>
          </p:cNvPr>
          <p:cNvCxnSpPr>
            <a:cxnSpLocks/>
          </p:cNvCxnSpPr>
          <p:nvPr/>
        </p:nvCxnSpPr>
        <p:spPr>
          <a:xfrm flipV="1">
            <a:off x="1737812" y="1796393"/>
            <a:ext cx="0" cy="1670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Łącznik prosty ze strzałką 217">
            <a:extLst>
              <a:ext uri="{FF2B5EF4-FFF2-40B4-BE49-F238E27FC236}">
                <a16:creationId xmlns:a16="http://schemas.microsoft.com/office/drawing/2014/main" id="{AD44D19E-5A2D-406F-AA14-BF3A240B17E4}"/>
              </a:ext>
            </a:extLst>
          </p:cNvPr>
          <p:cNvCxnSpPr>
            <a:cxnSpLocks/>
          </p:cNvCxnSpPr>
          <p:nvPr/>
        </p:nvCxnSpPr>
        <p:spPr>
          <a:xfrm>
            <a:off x="1553761" y="3467362"/>
            <a:ext cx="1840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Łącznik prosty ze strzałką 218">
            <a:extLst>
              <a:ext uri="{FF2B5EF4-FFF2-40B4-BE49-F238E27FC236}">
                <a16:creationId xmlns:a16="http://schemas.microsoft.com/office/drawing/2014/main" id="{54E1703D-BA04-4952-9BD9-289392A4F5BB}"/>
              </a:ext>
            </a:extLst>
          </p:cNvPr>
          <p:cNvCxnSpPr>
            <a:cxnSpLocks/>
            <a:stCxn id="81" idx="3"/>
          </p:cNvCxnSpPr>
          <p:nvPr/>
        </p:nvCxnSpPr>
        <p:spPr>
          <a:xfrm>
            <a:off x="1553761" y="3048589"/>
            <a:ext cx="1840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Łącznik: łamany 236">
            <a:extLst>
              <a:ext uri="{FF2B5EF4-FFF2-40B4-BE49-F238E27FC236}">
                <a16:creationId xmlns:a16="http://schemas.microsoft.com/office/drawing/2014/main" id="{EA9A24D5-8F51-4869-B650-C6A9EB93D791}"/>
              </a:ext>
            </a:extLst>
          </p:cNvPr>
          <p:cNvCxnSpPr>
            <a:stCxn id="56" idx="3"/>
            <a:endCxn id="73" idx="1"/>
          </p:cNvCxnSpPr>
          <p:nvPr/>
        </p:nvCxnSpPr>
        <p:spPr>
          <a:xfrm>
            <a:off x="1553761" y="5398152"/>
            <a:ext cx="346364" cy="68881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Łącznik prosty ze strzałką 238">
            <a:extLst>
              <a:ext uri="{FF2B5EF4-FFF2-40B4-BE49-F238E27FC236}">
                <a16:creationId xmlns:a16="http://schemas.microsoft.com/office/drawing/2014/main" id="{3933CD1C-AD43-4B51-B03A-A2A77EFA6899}"/>
              </a:ext>
            </a:extLst>
          </p:cNvPr>
          <p:cNvCxnSpPr>
            <a:stCxn id="57" idx="3"/>
          </p:cNvCxnSpPr>
          <p:nvPr/>
        </p:nvCxnSpPr>
        <p:spPr>
          <a:xfrm>
            <a:off x="1553761" y="5898763"/>
            <a:ext cx="1166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Łącznik prosty ze strzałką 240">
            <a:extLst>
              <a:ext uri="{FF2B5EF4-FFF2-40B4-BE49-F238E27FC236}">
                <a16:creationId xmlns:a16="http://schemas.microsoft.com/office/drawing/2014/main" id="{1804AEBF-7FE2-4EEB-B633-5974D36B68E9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1553760" y="6333180"/>
            <a:ext cx="1166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Łącznik prosty 242">
            <a:extLst>
              <a:ext uri="{FF2B5EF4-FFF2-40B4-BE49-F238E27FC236}">
                <a16:creationId xmlns:a16="http://schemas.microsoft.com/office/drawing/2014/main" id="{01AAB2A2-C54C-466F-956A-678DBEBBBF1C}"/>
              </a:ext>
            </a:extLst>
          </p:cNvPr>
          <p:cNvCxnSpPr>
            <a:cxnSpLocks/>
          </p:cNvCxnSpPr>
          <p:nvPr/>
        </p:nvCxnSpPr>
        <p:spPr>
          <a:xfrm>
            <a:off x="1670382" y="5882637"/>
            <a:ext cx="0" cy="66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Łącznik prosty ze strzałką 244">
            <a:extLst>
              <a:ext uri="{FF2B5EF4-FFF2-40B4-BE49-F238E27FC236}">
                <a16:creationId xmlns:a16="http://schemas.microsoft.com/office/drawing/2014/main" id="{F4FC2076-158B-4EEC-AA9D-739D693815E6}"/>
              </a:ext>
            </a:extLst>
          </p:cNvPr>
          <p:cNvCxnSpPr>
            <a:endCxn id="75" idx="1"/>
          </p:cNvCxnSpPr>
          <p:nvPr/>
        </p:nvCxnSpPr>
        <p:spPr>
          <a:xfrm>
            <a:off x="1670382" y="6552337"/>
            <a:ext cx="2297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Łącznik prosty ze strzałką 248">
            <a:extLst>
              <a:ext uri="{FF2B5EF4-FFF2-40B4-BE49-F238E27FC236}">
                <a16:creationId xmlns:a16="http://schemas.microsoft.com/office/drawing/2014/main" id="{D0388D60-18FC-46E9-8F5D-A4086AE7FCA4}"/>
              </a:ext>
            </a:extLst>
          </p:cNvPr>
          <p:cNvCxnSpPr>
            <a:cxnSpLocks/>
            <a:stCxn id="61" idx="3"/>
          </p:cNvCxnSpPr>
          <p:nvPr/>
        </p:nvCxnSpPr>
        <p:spPr>
          <a:xfrm flipV="1">
            <a:off x="1553761" y="4607424"/>
            <a:ext cx="227291" cy="8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Łącznik prosty ze strzałką 250">
            <a:extLst>
              <a:ext uri="{FF2B5EF4-FFF2-40B4-BE49-F238E27FC236}">
                <a16:creationId xmlns:a16="http://schemas.microsoft.com/office/drawing/2014/main" id="{C1C5688E-AE11-459B-914A-91D9948A4A1D}"/>
              </a:ext>
            </a:extLst>
          </p:cNvPr>
          <p:cNvCxnSpPr>
            <a:cxnSpLocks/>
            <a:endCxn id="91" idx="1"/>
          </p:cNvCxnSpPr>
          <p:nvPr/>
        </p:nvCxnSpPr>
        <p:spPr>
          <a:xfrm>
            <a:off x="1771527" y="2458440"/>
            <a:ext cx="1409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Łącznik prosty ze strzałką 253">
            <a:extLst>
              <a:ext uri="{FF2B5EF4-FFF2-40B4-BE49-F238E27FC236}">
                <a16:creationId xmlns:a16="http://schemas.microsoft.com/office/drawing/2014/main" id="{5EE7872A-C70E-4225-8C1C-65F76018B7A1}"/>
              </a:ext>
            </a:extLst>
          </p:cNvPr>
          <p:cNvCxnSpPr>
            <a:cxnSpLocks/>
          </p:cNvCxnSpPr>
          <p:nvPr/>
        </p:nvCxnSpPr>
        <p:spPr>
          <a:xfrm>
            <a:off x="1780933" y="3216000"/>
            <a:ext cx="1409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Łącznik prosty ze strzałką 254">
            <a:extLst>
              <a:ext uri="{FF2B5EF4-FFF2-40B4-BE49-F238E27FC236}">
                <a16:creationId xmlns:a16="http://schemas.microsoft.com/office/drawing/2014/main" id="{1345BE11-6BF5-443A-94B3-FFEA90CD3119}"/>
              </a:ext>
            </a:extLst>
          </p:cNvPr>
          <p:cNvCxnSpPr>
            <a:cxnSpLocks/>
          </p:cNvCxnSpPr>
          <p:nvPr/>
        </p:nvCxnSpPr>
        <p:spPr>
          <a:xfrm>
            <a:off x="1771527" y="3985330"/>
            <a:ext cx="1409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Łącznik prosty ze strzałką 255">
            <a:extLst>
              <a:ext uri="{FF2B5EF4-FFF2-40B4-BE49-F238E27FC236}">
                <a16:creationId xmlns:a16="http://schemas.microsoft.com/office/drawing/2014/main" id="{B0D5C636-00CE-40FE-ABF9-337D28977C55}"/>
              </a:ext>
            </a:extLst>
          </p:cNvPr>
          <p:cNvCxnSpPr>
            <a:cxnSpLocks/>
          </p:cNvCxnSpPr>
          <p:nvPr/>
        </p:nvCxnSpPr>
        <p:spPr>
          <a:xfrm>
            <a:off x="1780932" y="5020685"/>
            <a:ext cx="1409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Łącznik prosty 257">
            <a:extLst>
              <a:ext uri="{FF2B5EF4-FFF2-40B4-BE49-F238E27FC236}">
                <a16:creationId xmlns:a16="http://schemas.microsoft.com/office/drawing/2014/main" id="{F334940F-E801-4CE5-AAA8-C83AE9E9C40D}"/>
              </a:ext>
            </a:extLst>
          </p:cNvPr>
          <p:cNvCxnSpPr>
            <a:cxnSpLocks/>
          </p:cNvCxnSpPr>
          <p:nvPr/>
        </p:nvCxnSpPr>
        <p:spPr>
          <a:xfrm>
            <a:off x="1773343" y="2445244"/>
            <a:ext cx="7590" cy="3139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Łącznik prosty ze strzałką 260">
            <a:extLst>
              <a:ext uri="{FF2B5EF4-FFF2-40B4-BE49-F238E27FC236}">
                <a16:creationId xmlns:a16="http://schemas.microsoft.com/office/drawing/2014/main" id="{19A7E493-CBE3-44DB-907D-71BEDB79441C}"/>
              </a:ext>
            </a:extLst>
          </p:cNvPr>
          <p:cNvCxnSpPr>
            <a:cxnSpLocks/>
          </p:cNvCxnSpPr>
          <p:nvPr/>
        </p:nvCxnSpPr>
        <p:spPr>
          <a:xfrm>
            <a:off x="1780933" y="5585708"/>
            <a:ext cx="1409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Łącznik prosty ze strzałką 282">
            <a:extLst>
              <a:ext uri="{FF2B5EF4-FFF2-40B4-BE49-F238E27FC236}">
                <a16:creationId xmlns:a16="http://schemas.microsoft.com/office/drawing/2014/main" id="{E184B177-14D4-49D8-937C-99B36FE6C98D}"/>
              </a:ext>
            </a:extLst>
          </p:cNvPr>
          <p:cNvCxnSpPr>
            <a:cxnSpLocks/>
          </p:cNvCxnSpPr>
          <p:nvPr/>
        </p:nvCxnSpPr>
        <p:spPr>
          <a:xfrm>
            <a:off x="3752811" y="2614553"/>
            <a:ext cx="890399" cy="74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Łącznik prosty ze strzałką 296">
            <a:extLst>
              <a:ext uri="{FF2B5EF4-FFF2-40B4-BE49-F238E27FC236}">
                <a16:creationId xmlns:a16="http://schemas.microsoft.com/office/drawing/2014/main" id="{2A9652E2-77F6-47DF-860B-A07CBEE16935}"/>
              </a:ext>
            </a:extLst>
          </p:cNvPr>
          <p:cNvCxnSpPr>
            <a:cxnSpLocks/>
            <a:stCxn id="70" idx="3"/>
          </p:cNvCxnSpPr>
          <p:nvPr/>
        </p:nvCxnSpPr>
        <p:spPr>
          <a:xfrm flipV="1">
            <a:off x="3752348" y="3195311"/>
            <a:ext cx="910103" cy="20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Łącznik: łamany 385">
            <a:extLst>
              <a:ext uri="{FF2B5EF4-FFF2-40B4-BE49-F238E27FC236}">
                <a16:creationId xmlns:a16="http://schemas.microsoft.com/office/drawing/2014/main" id="{F36ED0AB-9EB5-4FC9-A50D-E916FFCCE74D}"/>
              </a:ext>
            </a:extLst>
          </p:cNvPr>
          <p:cNvCxnSpPr>
            <a:cxnSpLocks/>
          </p:cNvCxnSpPr>
          <p:nvPr/>
        </p:nvCxnSpPr>
        <p:spPr>
          <a:xfrm flipV="1">
            <a:off x="3740014" y="2919219"/>
            <a:ext cx="903195" cy="313029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Łącznik prosty ze strzałką 390">
            <a:extLst>
              <a:ext uri="{FF2B5EF4-FFF2-40B4-BE49-F238E27FC236}">
                <a16:creationId xmlns:a16="http://schemas.microsoft.com/office/drawing/2014/main" id="{660C5979-2FB1-4E7F-9745-7F1E542B56FB}"/>
              </a:ext>
            </a:extLst>
          </p:cNvPr>
          <p:cNvCxnSpPr>
            <a:cxnSpLocks/>
            <a:stCxn id="75" idx="3"/>
          </p:cNvCxnSpPr>
          <p:nvPr/>
        </p:nvCxnSpPr>
        <p:spPr>
          <a:xfrm flipV="1">
            <a:off x="3740015" y="5898763"/>
            <a:ext cx="950311" cy="653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ze strzałką 18">
            <a:extLst>
              <a:ext uri="{FF2B5EF4-FFF2-40B4-BE49-F238E27FC236}">
                <a16:creationId xmlns:a16="http://schemas.microsoft.com/office/drawing/2014/main" id="{C7722CA0-C73C-4C0B-B39C-734B39B83181}"/>
              </a:ext>
            </a:extLst>
          </p:cNvPr>
          <p:cNvCxnSpPr>
            <a:stCxn id="5" idx="3"/>
          </p:cNvCxnSpPr>
          <p:nvPr/>
        </p:nvCxnSpPr>
        <p:spPr>
          <a:xfrm>
            <a:off x="3752811" y="1188149"/>
            <a:ext cx="946780" cy="324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ze strzałką 20">
            <a:extLst>
              <a:ext uri="{FF2B5EF4-FFF2-40B4-BE49-F238E27FC236}">
                <a16:creationId xmlns:a16="http://schemas.microsoft.com/office/drawing/2014/main" id="{BEEEA046-B8E4-4CC6-95AE-2E560DEA6FCA}"/>
              </a:ext>
            </a:extLst>
          </p:cNvPr>
          <p:cNvCxnSpPr>
            <a:stCxn id="16" idx="3"/>
            <a:endCxn id="25" idx="1"/>
          </p:cNvCxnSpPr>
          <p:nvPr/>
        </p:nvCxnSpPr>
        <p:spPr>
          <a:xfrm>
            <a:off x="3748471" y="1722290"/>
            <a:ext cx="933221" cy="38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29">
            <a:extLst>
              <a:ext uri="{FF2B5EF4-FFF2-40B4-BE49-F238E27FC236}">
                <a16:creationId xmlns:a16="http://schemas.microsoft.com/office/drawing/2014/main" id="{1BFE41FB-2B05-40A7-94DC-7F4D51DC32F3}"/>
              </a:ext>
            </a:extLst>
          </p:cNvPr>
          <p:cNvCxnSpPr/>
          <p:nvPr/>
        </p:nvCxnSpPr>
        <p:spPr>
          <a:xfrm flipV="1">
            <a:off x="3764278" y="2949692"/>
            <a:ext cx="878932" cy="759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ze strzałką 33">
            <a:extLst>
              <a:ext uri="{FF2B5EF4-FFF2-40B4-BE49-F238E27FC236}">
                <a16:creationId xmlns:a16="http://schemas.microsoft.com/office/drawing/2014/main" id="{DF98D004-D335-47CF-9D2F-3C2EFF6B1BFA}"/>
              </a:ext>
            </a:extLst>
          </p:cNvPr>
          <p:cNvCxnSpPr>
            <a:cxnSpLocks/>
            <a:stCxn id="65" idx="3"/>
            <a:endCxn id="49" idx="1"/>
          </p:cNvCxnSpPr>
          <p:nvPr/>
        </p:nvCxnSpPr>
        <p:spPr>
          <a:xfrm>
            <a:off x="3740015" y="4512252"/>
            <a:ext cx="959576" cy="211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ze strzałką 35">
            <a:extLst>
              <a:ext uri="{FF2B5EF4-FFF2-40B4-BE49-F238E27FC236}">
                <a16:creationId xmlns:a16="http://schemas.microsoft.com/office/drawing/2014/main" id="{7E564ECA-BE67-45D0-A739-87AFF474C649}"/>
              </a:ext>
            </a:extLst>
          </p:cNvPr>
          <p:cNvCxnSpPr>
            <a:stCxn id="65" idx="3"/>
            <a:endCxn id="45" idx="1"/>
          </p:cNvCxnSpPr>
          <p:nvPr/>
        </p:nvCxnSpPr>
        <p:spPr>
          <a:xfrm flipV="1">
            <a:off x="3740015" y="3777262"/>
            <a:ext cx="950311" cy="734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ze strzałką 41">
            <a:extLst>
              <a:ext uri="{FF2B5EF4-FFF2-40B4-BE49-F238E27FC236}">
                <a16:creationId xmlns:a16="http://schemas.microsoft.com/office/drawing/2014/main" id="{2CE9A355-0DD9-4BC2-B68A-7B14DC95E012}"/>
              </a:ext>
            </a:extLst>
          </p:cNvPr>
          <p:cNvCxnSpPr/>
          <p:nvPr/>
        </p:nvCxnSpPr>
        <p:spPr>
          <a:xfrm flipV="1">
            <a:off x="3752811" y="3216000"/>
            <a:ext cx="946780" cy="2212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Łącznik prosty ze strzałką 84">
            <a:extLst>
              <a:ext uri="{FF2B5EF4-FFF2-40B4-BE49-F238E27FC236}">
                <a16:creationId xmlns:a16="http://schemas.microsoft.com/office/drawing/2014/main" id="{D735EF37-F2D4-471D-A5B9-BCF68298D3C5}"/>
              </a:ext>
            </a:extLst>
          </p:cNvPr>
          <p:cNvCxnSpPr>
            <a:cxnSpLocks/>
            <a:stCxn id="75" idx="3"/>
          </p:cNvCxnSpPr>
          <p:nvPr/>
        </p:nvCxnSpPr>
        <p:spPr>
          <a:xfrm flipV="1">
            <a:off x="3740015" y="4918458"/>
            <a:ext cx="950311" cy="1633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>
            <a:extLst>
              <a:ext uri="{FF2B5EF4-FFF2-40B4-BE49-F238E27FC236}">
                <a16:creationId xmlns:a16="http://schemas.microsoft.com/office/drawing/2014/main" id="{9714B3A5-4C9F-4601-BE9D-D381C1FEB705}"/>
              </a:ext>
            </a:extLst>
          </p:cNvPr>
          <p:cNvCxnSpPr>
            <a:stCxn id="71" idx="3"/>
          </p:cNvCxnSpPr>
          <p:nvPr/>
        </p:nvCxnSpPr>
        <p:spPr>
          <a:xfrm flipV="1">
            <a:off x="3742940" y="4887762"/>
            <a:ext cx="956651" cy="164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Łącznik prosty ze strzałką 100">
            <a:extLst>
              <a:ext uri="{FF2B5EF4-FFF2-40B4-BE49-F238E27FC236}">
                <a16:creationId xmlns:a16="http://schemas.microsoft.com/office/drawing/2014/main" id="{7DFC9253-FB00-4916-B61D-64420CA1E686}"/>
              </a:ext>
            </a:extLst>
          </p:cNvPr>
          <p:cNvCxnSpPr>
            <a:stCxn id="49" idx="3"/>
          </p:cNvCxnSpPr>
          <p:nvPr/>
        </p:nvCxnSpPr>
        <p:spPr>
          <a:xfrm flipV="1">
            <a:off x="7126326" y="4040406"/>
            <a:ext cx="881355" cy="682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Łącznik prosty ze strzałką 102">
            <a:extLst>
              <a:ext uri="{FF2B5EF4-FFF2-40B4-BE49-F238E27FC236}">
                <a16:creationId xmlns:a16="http://schemas.microsoft.com/office/drawing/2014/main" id="{2ED6A788-E944-46F4-9B85-778A5584D2CD}"/>
              </a:ext>
            </a:extLst>
          </p:cNvPr>
          <p:cNvCxnSpPr>
            <a:stCxn id="63" idx="3"/>
          </p:cNvCxnSpPr>
          <p:nvPr/>
        </p:nvCxnSpPr>
        <p:spPr>
          <a:xfrm>
            <a:off x="7143750" y="2956671"/>
            <a:ext cx="863932" cy="343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>
            <a:extLst>
              <a:ext uri="{FF2B5EF4-FFF2-40B4-BE49-F238E27FC236}">
                <a16:creationId xmlns:a16="http://schemas.microsoft.com/office/drawing/2014/main" id="{7AA5B147-191C-49F2-A7DE-E12A134C4FE1}"/>
              </a:ext>
            </a:extLst>
          </p:cNvPr>
          <p:cNvCxnSpPr>
            <a:stCxn id="63" idx="3"/>
          </p:cNvCxnSpPr>
          <p:nvPr/>
        </p:nvCxnSpPr>
        <p:spPr>
          <a:xfrm flipV="1">
            <a:off x="7143750" y="2689068"/>
            <a:ext cx="863932" cy="267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y ze strzałką 107">
            <a:extLst>
              <a:ext uri="{FF2B5EF4-FFF2-40B4-BE49-F238E27FC236}">
                <a16:creationId xmlns:a16="http://schemas.microsoft.com/office/drawing/2014/main" id="{1157BF1E-9C24-408F-ACE1-69F2E082A98F}"/>
              </a:ext>
            </a:extLst>
          </p:cNvPr>
          <p:cNvCxnSpPr>
            <a:stCxn id="68" idx="3"/>
          </p:cNvCxnSpPr>
          <p:nvPr/>
        </p:nvCxnSpPr>
        <p:spPr>
          <a:xfrm>
            <a:off x="7164654" y="1202313"/>
            <a:ext cx="843028" cy="219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Łącznik prosty ze strzałką 111">
            <a:extLst>
              <a:ext uri="{FF2B5EF4-FFF2-40B4-BE49-F238E27FC236}">
                <a16:creationId xmlns:a16="http://schemas.microsoft.com/office/drawing/2014/main" id="{51A40A83-4757-4B65-A186-C3D7C23242B6}"/>
              </a:ext>
            </a:extLst>
          </p:cNvPr>
          <p:cNvCxnSpPr>
            <a:endCxn id="28" idx="1"/>
          </p:cNvCxnSpPr>
          <p:nvPr/>
        </p:nvCxnSpPr>
        <p:spPr>
          <a:xfrm>
            <a:off x="7164654" y="1675140"/>
            <a:ext cx="8430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Łącznik prosty ze strzałką 114">
            <a:extLst>
              <a:ext uri="{FF2B5EF4-FFF2-40B4-BE49-F238E27FC236}">
                <a16:creationId xmlns:a16="http://schemas.microsoft.com/office/drawing/2014/main" id="{15AE032A-BE2D-4D27-A4CB-2F63E0C85736}"/>
              </a:ext>
            </a:extLst>
          </p:cNvPr>
          <p:cNvCxnSpPr>
            <a:stCxn id="64" idx="3"/>
          </p:cNvCxnSpPr>
          <p:nvPr/>
        </p:nvCxnSpPr>
        <p:spPr>
          <a:xfrm flipV="1">
            <a:off x="7147385" y="1855463"/>
            <a:ext cx="862246" cy="505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Łącznik prosty ze strzałką 118">
            <a:extLst>
              <a:ext uri="{FF2B5EF4-FFF2-40B4-BE49-F238E27FC236}">
                <a16:creationId xmlns:a16="http://schemas.microsoft.com/office/drawing/2014/main" id="{9D734052-F3D8-4647-ACB1-AFA4F371DFB9}"/>
              </a:ext>
            </a:extLst>
          </p:cNvPr>
          <p:cNvCxnSpPr>
            <a:stCxn id="45" idx="3"/>
          </p:cNvCxnSpPr>
          <p:nvPr/>
        </p:nvCxnSpPr>
        <p:spPr>
          <a:xfrm flipV="1">
            <a:off x="7095510" y="1928036"/>
            <a:ext cx="925564" cy="1849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Łącznik prosty ze strzałką 121">
            <a:extLst>
              <a:ext uri="{FF2B5EF4-FFF2-40B4-BE49-F238E27FC236}">
                <a16:creationId xmlns:a16="http://schemas.microsoft.com/office/drawing/2014/main" id="{BAA60064-319F-44CF-9E42-C9A0EFDBC371}"/>
              </a:ext>
            </a:extLst>
          </p:cNvPr>
          <p:cNvCxnSpPr>
            <a:stCxn id="39" idx="3"/>
          </p:cNvCxnSpPr>
          <p:nvPr/>
        </p:nvCxnSpPr>
        <p:spPr>
          <a:xfrm flipV="1">
            <a:off x="7156019" y="5052133"/>
            <a:ext cx="865055" cy="693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Łącznik prosty ze strzałką 126">
            <a:extLst>
              <a:ext uri="{FF2B5EF4-FFF2-40B4-BE49-F238E27FC236}">
                <a16:creationId xmlns:a16="http://schemas.microsoft.com/office/drawing/2014/main" id="{A42A8ABF-5E56-404C-9822-B5BEDF9CA147}"/>
              </a:ext>
            </a:extLst>
          </p:cNvPr>
          <p:cNvCxnSpPr>
            <a:cxnSpLocks/>
            <a:stCxn id="49" idx="3"/>
            <a:endCxn id="60" idx="1"/>
          </p:cNvCxnSpPr>
          <p:nvPr/>
        </p:nvCxnSpPr>
        <p:spPr>
          <a:xfrm>
            <a:off x="7126326" y="4723392"/>
            <a:ext cx="894748" cy="67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Łącznik prosty ze strzałką 130">
            <a:extLst>
              <a:ext uri="{FF2B5EF4-FFF2-40B4-BE49-F238E27FC236}">
                <a16:creationId xmlns:a16="http://schemas.microsoft.com/office/drawing/2014/main" id="{1091930A-17D9-46AE-8329-4A6B63C09C09}"/>
              </a:ext>
            </a:extLst>
          </p:cNvPr>
          <p:cNvCxnSpPr>
            <a:stCxn id="45" idx="3"/>
            <a:endCxn id="54" idx="1"/>
          </p:cNvCxnSpPr>
          <p:nvPr/>
        </p:nvCxnSpPr>
        <p:spPr>
          <a:xfrm flipV="1">
            <a:off x="7095510" y="3580516"/>
            <a:ext cx="912171" cy="196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rostokąt 2"/>
          <p:cNvSpPr/>
          <p:nvPr/>
        </p:nvSpPr>
        <p:spPr>
          <a:xfrm>
            <a:off x="7363273" y="6444289"/>
            <a:ext cx="466874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050" i="1" dirty="0"/>
              <a:t>* kolorem pomarańczowym oznaczono czynniki zidentyfikowane dodatkowo w ramach badania</a:t>
            </a:r>
          </a:p>
        </p:txBody>
      </p:sp>
    </p:spTree>
    <p:extLst>
      <p:ext uri="{BB962C8B-B14F-4D97-AF65-F5344CB8AC3E}">
        <p14:creationId xmlns:p14="http://schemas.microsoft.com/office/powerpoint/2010/main" val="365656666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386</Words>
  <Application>Microsoft Office PowerPoint</Application>
  <PresentationFormat>Panoramiczny</PresentationFormat>
  <Paragraphs>40</Paragraphs>
  <Slides>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Zosia Bieńkowska</dc:creator>
  <cp:lastModifiedBy>Beata Tomczak</cp:lastModifiedBy>
  <cp:revision>123</cp:revision>
  <dcterms:created xsi:type="dcterms:W3CDTF">2018-11-21T11:39:11Z</dcterms:created>
  <dcterms:modified xsi:type="dcterms:W3CDTF">2019-04-18T11:07:39Z</dcterms:modified>
</cp:coreProperties>
</file>